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0" r:id="rId1"/>
  </p:sldMasterIdLst>
  <p:notesMasterIdLst>
    <p:notesMasterId r:id="rId11"/>
  </p:notesMasterIdLst>
  <p:sldIdLst>
    <p:sldId id="256" r:id="rId2"/>
    <p:sldId id="258" r:id="rId3"/>
    <p:sldId id="259" r:id="rId4"/>
    <p:sldId id="283" r:id="rId5"/>
    <p:sldId id="265" r:id="rId6"/>
    <p:sldId id="276" r:id="rId7"/>
    <p:sldId id="306" r:id="rId8"/>
    <p:sldId id="263" r:id="rId9"/>
    <p:sldId id="278" r:id="rId10"/>
  </p:sldIdLst>
  <p:sldSz cx="24384000" cy="13716000"/>
  <p:notesSz cx="6858000" cy="9144000"/>
  <p:embeddedFontLst>
    <p:embeddedFont>
      <p:font typeface="Rubik" pitchFamily="2" charset="-79"/>
      <p:regular r:id="rId12"/>
      <p:bold r:id="rId13"/>
      <p:italic r:id="rId14"/>
      <p:boldItalic r:id="rId15"/>
    </p:embeddedFont>
    <p:embeddedFont>
      <p:font typeface="Source Sans Pro" panose="020B0503030403020204" pitchFamily="34" charset="0"/>
      <p:regular r:id="rId16"/>
      <p:bold r:id="rId17"/>
      <p:italic r:id="rId18"/>
      <p:boldItalic r:id="rId19"/>
    </p:embeddedFont>
    <p:embeddedFont>
      <p:font typeface="Source Sans Pro Light" panose="020B0403030403020204" pitchFamily="34" charset="0"/>
      <p:regular r:id="rId20"/>
      <p:bold r:id="rId21"/>
      <p:italic r:id="rId22"/>
      <p:boldItalic r:id="rId23"/>
    </p:embeddedFont>
    <p:embeddedFont>
      <p:font typeface="Source Sans Pro SemiBold" panose="020B0603030403020204" pitchFamily="34" charset="0"/>
      <p:bold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BCCB3"/>
    <a:srgbClr val="009083"/>
    <a:srgbClr val="3A655E"/>
    <a:srgbClr val="005649"/>
    <a:srgbClr val="256B75"/>
    <a:srgbClr val="66686A"/>
    <a:srgbClr val="FF8C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5" autoAdjust="0"/>
  </p:normalViewPr>
  <p:slideViewPr>
    <p:cSldViewPr snapToGrid="0">
      <p:cViewPr varScale="1">
        <p:scale>
          <a:sx n="39" d="100"/>
          <a:sy n="39" d="100"/>
        </p:scale>
        <p:origin x="88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fael Lemos" userId="8ed9ac32-8ef7-4977-8401-431c6d6daf47" providerId="ADAL" clId="{FB2E83F3-B1E4-4B74-8B77-7168F213A395}"/>
    <pc:docChg chg="undo custSel delSld modSld">
      <pc:chgData name="Rafael Lemos" userId="8ed9ac32-8ef7-4977-8401-431c6d6daf47" providerId="ADAL" clId="{FB2E83F3-B1E4-4B74-8B77-7168F213A395}" dt="2023-11-16T11:16:58.177" v="374" actId="20577"/>
      <pc:docMkLst>
        <pc:docMk/>
      </pc:docMkLst>
      <pc:sldChg chg="modSp mod">
        <pc:chgData name="Rafael Lemos" userId="8ed9ac32-8ef7-4977-8401-431c6d6daf47" providerId="ADAL" clId="{FB2E83F3-B1E4-4B74-8B77-7168F213A395}" dt="2023-11-16T11:16:58.177" v="374" actId="20577"/>
        <pc:sldMkLst>
          <pc:docMk/>
          <pc:sldMk cId="0" sldId="265"/>
        </pc:sldMkLst>
        <pc:spChg chg="mod">
          <ac:chgData name="Rafael Lemos" userId="8ed9ac32-8ef7-4977-8401-431c6d6daf47" providerId="ADAL" clId="{FB2E83F3-B1E4-4B74-8B77-7168F213A395}" dt="2023-11-14T22:11:50.217" v="18" actId="20577"/>
          <ac:spMkLst>
            <pc:docMk/>
            <pc:sldMk cId="0" sldId="265"/>
            <ac:spMk id="1606" creationId="{00000000-0000-0000-0000-000000000000}"/>
          </ac:spMkLst>
        </pc:spChg>
        <pc:spChg chg="mod">
          <ac:chgData name="Rafael Lemos" userId="8ed9ac32-8ef7-4977-8401-431c6d6daf47" providerId="ADAL" clId="{FB2E83F3-B1E4-4B74-8B77-7168F213A395}" dt="2023-11-16T11:16:58.177" v="374" actId="20577"/>
          <ac:spMkLst>
            <pc:docMk/>
            <pc:sldMk cId="0" sldId="265"/>
            <ac:spMk id="1607" creationId="{00000000-0000-0000-0000-000000000000}"/>
          </ac:spMkLst>
        </pc:spChg>
        <pc:spChg chg="mod">
          <ac:chgData name="Rafael Lemos" userId="8ed9ac32-8ef7-4977-8401-431c6d6daf47" providerId="ADAL" clId="{FB2E83F3-B1E4-4B74-8B77-7168F213A395}" dt="2023-11-14T22:13:46.149" v="153" actId="20577"/>
          <ac:spMkLst>
            <pc:docMk/>
            <pc:sldMk cId="0" sldId="265"/>
            <ac:spMk id="1608" creationId="{00000000-0000-0000-0000-000000000000}"/>
          </ac:spMkLst>
        </pc:spChg>
        <pc:spChg chg="mod">
          <ac:chgData name="Rafael Lemos" userId="8ed9ac32-8ef7-4977-8401-431c6d6daf47" providerId="ADAL" clId="{FB2E83F3-B1E4-4B74-8B77-7168F213A395}" dt="2023-11-14T22:14:41.624" v="291" actId="20577"/>
          <ac:spMkLst>
            <pc:docMk/>
            <pc:sldMk cId="0" sldId="265"/>
            <ac:spMk id="1609" creationId="{00000000-0000-0000-0000-000000000000}"/>
          </ac:spMkLst>
        </pc:spChg>
      </pc:sldChg>
      <pc:sldChg chg="modSp mod">
        <pc:chgData name="Rafael Lemos" userId="8ed9ac32-8ef7-4977-8401-431c6d6daf47" providerId="ADAL" clId="{FB2E83F3-B1E4-4B74-8B77-7168F213A395}" dt="2023-11-14T22:25:07.776" v="369" actId="20577"/>
        <pc:sldMkLst>
          <pc:docMk/>
          <pc:sldMk cId="0" sldId="276"/>
        </pc:sldMkLst>
        <pc:spChg chg="mod">
          <ac:chgData name="Rafael Lemos" userId="8ed9ac32-8ef7-4977-8401-431c6d6daf47" providerId="ADAL" clId="{FB2E83F3-B1E4-4B74-8B77-7168F213A395}" dt="2023-11-14T22:25:07.776" v="369" actId="20577"/>
          <ac:spMkLst>
            <pc:docMk/>
            <pc:sldMk cId="0" sldId="276"/>
            <ac:spMk id="2117" creationId="{00000000-0000-0000-0000-000000000000}"/>
          </ac:spMkLst>
        </pc:spChg>
      </pc:sldChg>
      <pc:sldChg chg="del">
        <pc:chgData name="Rafael Lemos" userId="8ed9ac32-8ef7-4977-8401-431c6d6daf47" providerId="ADAL" clId="{FB2E83F3-B1E4-4B74-8B77-7168F213A395}" dt="2023-11-14T22:25:15.492" v="370" actId="47"/>
        <pc:sldMkLst>
          <pc:docMk/>
          <pc:sldMk cId="772809958" sldId="305"/>
        </pc:sldMkLst>
      </pc:sldChg>
      <pc:sldChg chg="del">
        <pc:chgData name="Rafael Lemos" userId="8ed9ac32-8ef7-4977-8401-431c6d6daf47" providerId="ADAL" clId="{FB2E83F3-B1E4-4B74-8B77-7168F213A395}" dt="2023-11-14T22:25:24.521" v="371" actId="47"/>
        <pc:sldMkLst>
          <pc:docMk/>
          <pc:sldMk cId="371058610" sldId="30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6" name="Shape 5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Shape 146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1" name="Shape 14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0" name="Shape 148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1" name="Shape 14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0" name="Shape 148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1" name="Shape 14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2884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Shape 160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1" name="Shape 16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0" name="Shape 211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11" name="Shape 2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Shape 156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5" name="Shape 15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5" name="Shape 213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6" name="Shape 2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11975617" y="13073062"/>
            <a:ext cx="423241" cy="498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5649"/>
                </a:solidFill>
                <a:latin typeface="Rubik" pitchFamily="2" charset="-79"/>
                <a:ea typeface="Source Sans Pro Light"/>
                <a:cs typeface="Rubik" pitchFamily="2" charset="-79"/>
                <a:sym typeface="Source Sans Pro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fld id="{00000000-1234-1234-1234-123412341234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nerpag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 rot="5400000">
            <a:off x="15574556" y="265366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" name="Shape 13"/>
          <p:cNvSpPr/>
          <p:nvPr/>
        </p:nvSpPr>
        <p:spPr>
          <a:xfrm rot="5400000">
            <a:off x="15574556" y="189610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" name="Shape 14"/>
          <p:cNvSpPr/>
          <p:nvPr/>
        </p:nvSpPr>
        <p:spPr>
          <a:xfrm rot="5400000">
            <a:off x="15574556" y="113855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" name="Shape 15"/>
          <p:cNvSpPr/>
          <p:nvPr/>
        </p:nvSpPr>
        <p:spPr>
          <a:xfrm rot="5400000">
            <a:off x="15574556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" name="Shape 16"/>
          <p:cNvSpPr/>
          <p:nvPr/>
        </p:nvSpPr>
        <p:spPr>
          <a:xfrm rot="5400000">
            <a:off x="16334235" y="265366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" name="Shape 17"/>
          <p:cNvSpPr/>
          <p:nvPr/>
        </p:nvSpPr>
        <p:spPr>
          <a:xfrm rot="5400000">
            <a:off x="16334235" y="189610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" name="Shape 18"/>
          <p:cNvSpPr/>
          <p:nvPr/>
        </p:nvSpPr>
        <p:spPr>
          <a:xfrm rot="5400000">
            <a:off x="16334235" y="113855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" name="Shape 19"/>
          <p:cNvSpPr/>
          <p:nvPr/>
        </p:nvSpPr>
        <p:spPr>
          <a:xfrm rot="5400000">
            <a:off x="16334235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" name="Shape 20"/>
          <p:cNvSpPr/>
          <p:nvPr/>
        </p:nvSpPr>
        <p:spPr>
          <a:xfrm rot="5400000">
            <a:off x="17093913" y="265366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" name="Shape 21"/>
          <p:cNvSpPr/>
          <p:nvPr/>
        </p:nvSpPr>
        <p:spPr>
          <a:xfrm rot="5400000">
            <a:off x="17093913" y="189610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" name="Shape 22"/>
          <p:cNvSpPr/>
          <p:nvPr/>
        </p:nvSpPr>
        <p:spPr>
          <a:xfrm rot="5400000">
            <a:off x="17093913" y="113855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" name="Shape 23"/>
          <p:cNvSpPr/>
          <p:nvPr/>
        </p:nvSpPr>
        <p:spPr>
          <a:xfrm rot="5400000">
            <a:off x="17093913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" name="Shape 24"/>
          <p:cNvSpPr/>
          <p:nvPr/>
        </p:nvSpPr>
        <p:spPr>
          <a:xfrm rot="5400000">
            <a:off x="17853589" y="265366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" name="Shape 25"/>
          <p:cNvSpPr/>
          <p:nvPr/>
        </p:nvSpPr>
        <p:spPr>
          <a:xfrm rot="5400000">
            <a:off x="18613268" y="265366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" name="Shape 26"/>
          <p:cNvSpPr/>
          <p:nvPr/>
        </p:nvSpPr>
        <p:spPr>
          <a:xfrm rot="5400000">
            <a:off x="17853589" y="189610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" name="Shape 27"/>
          <p:cNvSpPr/>
          <p:nvPr/>
        </p:nvSpPr>
        <p:spPr>
          <a:xfrm rot="5400000">
            <a:off x="18613268" y="189610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" name="Shape 28"/>
          <p:cNvSpPr/>
          <p:nvPr/>
        </p:nvSpPr>
        <p:spPr>
          <a:xfrm rot="5400000">
            <a:off x="17853589" y="113855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" name="Shape 29"/>
          <p:cNvSpPr/>
          <p:nvPr/>
        </p:nvSpPr>
        <p:spPr>
          <a:xfrm rot="5400000">
            <a:off x="18613268" y="113855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" name="Shape 30"/>
          <p:cNvSpPr/>
          <p:nvPr/>
        </p:nvSpPr>
        <p:spPr>
          <a:xfrm rot="5400000">
            <a:off x="17853589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" name="Shape 31"/>
          <p:cNvSpPr/>
          <p:nvPr/>
        </p:nvSpPr>
        <p:spPr>
          <a:xfrm rot="5400000">
            <a:off x="18613268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" name="Shape 32"/>
          <p:cNvSpPr/>
          <p:nvPr/>
        </p:nvSpPr>
        <p:spPr>
          <a:xfrm rot="5400000">
            <a:off x="15574556" y="341121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" name="Shape 33"/>
          <p:cNvSpPr/>
          <p:nvPr/>
        </p:nvSpPr>
        <p:spPr>
          <a:xfrm rot="5400000">
            <a:off x="16334235" y="341121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" name="Shape 34"/>
          <p:cNvSpPr/>
          <p:nvPr/>
        </p:nvSpPr>
        <p:spPr>
          <a:xfrm rot="5400000">
            <a:off x="17093913" y="341121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" name="Shape 35"/>
          <p:cNvSpPr/>
          <p:nvPr/>
        </p:nvSpPr>
        <p:spPr>
          <a:xfrm rot="5400000">
            <a:off x="17853589" y="341121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" name="Shape 36"/>
          <p:cNvSpPr/>
          <p:nvPr/>
        </p:nvSpPr>
        <p:spPr>
          <a:xfrm rot="5400000">
            <a:off x="18613268" y="341121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" name="Shape 37"/>
          <p:cNvSpPr/>
          <p:nvPr/>
        </p:nvSpPr>
        <p:spPr>
          <a:xfrm rot="5400000">
            <a:off x="15574557" y="416877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" name="Shape 38"/>
          <p:cNvSpPr/>
          <p:nvPr/>
        </p:nvSpPr>
        <p:spPr>
          <a:xfrm rot="5400000">
            <a:off x="16334236" y="416877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" name="Shape 39"/>
          <p:cNvSpPr/>
          <p:nvPr/>
        </p:nvSpPr>
        <p:spPr>
          <a:xfrm rot="5400000">
            <a:off x="17093914" y="416877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" name="Shape 40"/>
          <p:cNvSpPr/>
          <p:nvPr/>
        </p:nvSpPr>
        <p:spPr>
          <a:xfrm rot="5400000">
            <a:off x="17853590" y="416877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" name="Shape 41"/>
          <p:cNvSpPr/>
          <p:nvPr/>
        </p:nvSpPr>
        <p:spPr>
          <a:xfrm rot="5400000">
            <a:off x="18613268" y="416877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" name="Shape 42"/>
          <p:cNvSpPr/>
          <p:nvPr/>
        </p:nvSpPr>
        <p:spPr>
          <a:xfrm rot="5400000">
            <a:off x="15574556" y="492632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" name="Shape 43"/>
          <p:cNvSpPr/>
          <p:nvPr/>
        </p:nvSpPr>
        <p:spPr>
          <a:xfrm rot="5400000">
            <a:off x="16334235" y="492632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" name="Shape 44"/>
          <p:cNvSpPr/>
          <p:nvPr/>
        </p:nvSpPr>
        <p:spPr>
          <a:xfrm rot="5400000">
            <a:off x="17093913" y="492632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" name="Shape 45"/>
          <p:cNvSpPr/>
          <p:nvPr/>
        </p:nvSpPr>
        <p:spPr>
          <a:xfrm rot="5400000">
            <a:off x="17853589" y="492632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" name="Shape 46"/>
          <p:cNvSpPr/>
          <p:nvPr/>
        </p:nvSpPr>
        <p:spPr>
          <a:xfrm rot="5400000">
            <a:off x="18613268" y="492632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" name="Shape 47"/>
          <p:cNvSpPr/>
          <p:nvPr/>
        </p:nvSpPr>
        <p:spPr>
          <a:xfrm rot="5400000">
            <a:off x="15574556" y="568388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" name="Shape 48"/>
          <p:cNvSpPr/>
          <p:nvPr/>
        </p:nvSpPr>
        <p:spPr>
          <a:xfrm rot="5400000">
            <a:off x="16334235" y="568388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" name="Shape 49"/>
          <p:cNvSpPr/>
          <p:nvPr/>
        </p:nvSpPr>
        <p:spPr>
          <a:xfrm rot="5400000">
            <a:off x="17093913" y="568388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" name="Shape 50"/>
          <p:cNvSpPr/>
          <p:nvPr/>
        </p:nvSpPr>
        <p:spPr>
          <a:xfrm rot="5400000">
            <a:off x="17853589" y="568388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" name="Shape 51"/>
          <p:cNvSpPr/>
          <p:nvPr/>
        </p:nvSpPr>
        <p:spPr>
          <a:xfrm rot="5400000">
            <a:off x="18613268" y="568388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" name="Shape 52"/>
          <p:cNvSpPr/>
          <p:nvPr/>
        </p:nvSpPr>
        <p:spPr>
          <a:xfrm rot="5400000">
            <a:off x="15574557" y="644144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" name="Shape 53"/>
          <p:cNvSpPr/>
          <p:nvPr/>
        </p:nvSpPr>
        <p:spPr>
          <a:xfrm rot="5400000">
            <a:off x="16334236" y="644144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" name="Shape 54"/>
          <p:cNvSpPr/>
          <p:nvPr/>
        </p:nvSpPr>
        <p:spPr>
          <a:xfrm rot="5400000">
            <a:off x="17093914" y="644144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" name="Shape 55"/>
          <p:cNvSpPr/>
          <p:nvPr/>
        </p:nvSpPr>
        <p:spPr>
          <a:xfrm rot="5400000">
            <a:off x="17853590" y="644144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" name="Shape 56"/>
          <p:cNvSpPr/>
          <p:nvPr/>
        </p:nvSpPr>
        <p:spPr>
          <a:xfrm rot="5400000">
            <a:off x="18613268" y="644144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" name="Shape 57"/>
          <p:cNvSpPr/>
          <p:nvPr/>
        </p:nvSpPr>
        <p:spPr>
          <a:xfrm rot="5400000">
            <a:off x="15574557" y="719899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8" name="Shape 58"/>
          <p:cNvSpPr/>
          <p:nvPr/>
        </p:nvSpPr>
        <p:spPr>
          <a:xfrm rot="5400000">
            <a:off x="16334236" y="719899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9" name="Shape 59"/>
          <p:cNvSpPr/>
          <p:nvPr/>
        </p:nvSpPr>
        <p:spPr>
          <a:xfrm rot="5400000">
            <a:off x="17093914" y="719899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0" name="Shape 60"/>
          <p:cNvSpPr/>
          <p:nvPr/>
        </p:nvSpPr>
        <p:spPr>
          <a:xfrm rot="5400000">
            <a:off x="17853590" y="719899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" name="Shape 61"/>
          <p:cNvSpPr/>
          <p:nvPr/>
        </p:nvSpPr>
        <p:spPr>
          <a:xfrm rot="5400000">
            <a:off x="18613268" y="719899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2" name="Shape 62"/>
          <p:cNvSpPr/>
          <p:nvPr/>
        </p:nvSpPr>
        <p:spPr>
          <a:xfrm rot="5400000">
            <a:off x="15574557" y="795655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3" name="Shape 63"/>
          <p:cNvSpPr/>
          <p:nvPr/>
        </p:nvSpPr>
        <p:spPr>
          <a:xfrm rot="5400000">
            <a:off x="16334236" y="795655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4" name="Shape 64"/>
          <p:cNvSpPr/>
          <p:nvPr/>
        </p:nvSpPr>
        <p:spPr>
          <a:xfrm rot="5400000">
            <a:off x="17093914" y="795655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5" name="Shape 65"/>
          <p:cNvSpPr/>
          <p:nvPr/>
        </p:nvSpPr>
        <p:spPr>
          <a:xfrm rot="5400000">
            <a:off x="17853590" y="795655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6" name="Shape 66"/>
          <p:cNvSpPr/>
          <p:nvPr/>
        </p:nvSpPr>
        <p:spPr>
          <a:xfrm rot="5400000">
            <a:off x="18613268" y="795655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7" name="Shape 67"/>
          <p:cNvSpPr/>
          <p:nvPr/>
        </p:nvSpPr>
        <p:spPr>
          <a:xfrm rot="5400000">
            <a:off x="15574557" y="871410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8" name="Shape 68"/>
          <p:cNvSpPr/>
          <p:nvPr/>
        </p:nvSpPr>
        <p:spPr>
          <a:xfrm rot="5400000">
            <a:off x="16334236" y="871410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" name="Shape 69"/>
          <p:cNvSpPr/>
          <p:nvPr/>
        </p:nvSpPr>
        <p:spPr>
          <a:xfrm rot="5400000">
            <a:off x="17093914" y="871410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0" name="Shape 70"/>
          <p:cNvSpPr/>
          <p:nvPr/>
        </p:nvSpPr>
        <p:spPr>
          <a:xfrm rot="5400000">
            <a:off x="17853590" y="871410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1" name="Shape 71"/>
          <p:cNvSpPr/>
          <p:nvPr/>
        </p:nvSpPr>
        <p:spPr>
          <a:xfrm rot="5400000">
            <a:off x="18613268" y="871410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2" name="Shape 72"/>
          <p:cNvSpPr/>
          <p:nvPr/>
        </p:nvSpPr>
        <p:spPr>
          <a:xfrm rot="5400000">
            <a:off x="15574556" y="9471660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3" name="Shape 73"/>
          <p:cNvSpPr/>
          <p:nvPr/>
        </p:nvSpPr>
        <p:spPr>
          <a:xfrm rot="5400000">
            <a:off x="16334235" y="9471660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4" name="Shape 74"/>
          <p:cNvSpPr/>
          <p:nvPr/>
        </p:nvSpPr>
        <p:spPr>
          <a:xfrm rot="5400000">
            <a:off x="17093913" y="9471660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5" name="Shape 75"/>
          <p:cNvSpPr/>
          <p:nvPr/>
        </p:nvSpPr>
        <p:spPr>
          <a:xfrm rot="5400000">
            <a:off x="17853589" y="9471660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6" name="Shape 76"/>
          <p:cNvSpPr/>
          <p:nvPr/>
        </p:nvSpPr>
        <p:spPr>
          <a:xfrm rot="5400000">
            <a:off x="18613268" y="9471660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7" name="Shape 77"/>
          <p:cNvSpPr/>
          <p:nvPr/>
        </p:nvSpPr>
        <p:spPr>
          <a:xfrm rot="5400000">
            <a:off x="15574557" y="1022921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8" name="Shape 78"/>
          <p:cNvSpPr/>
          <p:nvPr/>
        </p:nvSpPr>
        <p:spPr>
          <a:xfrm rot="5400000">
            <a:off x="16334236" y="1022921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9" name="Shape 79"/>
          <p:cNvSpPr/>
          <p:nvPr/>
        </p:nvSpPr>
        <p:spPr>
          <a:xfrm rot="5400000">
            <a:off x="17093914" y="1022921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0" name="Shape 80"/>
          <p:cNvSpPr/>
          <p:nvPr/>
        </p:nvSpPr>
        <p:spPr>
          <a:xfrm rot="5400000">
            <a:off x="17853590" y="1022921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1" name="Shape 81"/>
          <p:cNvSpPr/>
          <p:nvPr/>
        </p:nvSpPr>
        <p:spPr>
          <a:xfrm rot="5400000">
            <a:off x="18613268" y="1022921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2" name="Shape 82"/>
          <p:cNvSpPr/>
          <p:nvPr/>
        </p:nvSpPr>
        <p:spPr>
          <a:xfrm rot="5400000">
            <a:off x="15574557" y="1098677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3" name="Shape 83"/>
          <p:cNvSpPr/>
          <p:nvPr/>
        </p:nvSpPr>
        <p:spPr>
          <a:xfrm rot="5400000">
            <a:off x="16334236" y="1098677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4" name="Shape 84"/>
          <p:cNvSpPr/>
          <p:nvPr/>
        </p:nvSpPr>
        <p:spPr>
          <a:xfrm rot="5400000">
            <a:off x="17093914" y="1098677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5" name="Shape 85"/>
          <p:cNvSpPr/>
          <p:nvPr/>
        </p:nvSpPr>
        <p:spPr>
          <a:xfrm rot="5400000">
            <a:off x="17853590" y="1098677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6" name="Shape 86"/>
          <p:cNvSpPr/>
          <p:nvPr/>
        </p:nvSpPr>
        <p:spPr>
          <a:xfrm rot="5400000">
            <a:off x="18613268" y="1098677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7" name="Shape 87"/>
          <p:cNvSpPr/>
          <p:nvPr/>
        </p:nvSpPr>
        <p:spPr>
          <a:xfrm rot="5400000">
            <a:off x="15574556" y="11744325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8" name="Shape 88"/>
          <p:cNvSpPr/>
          <p:nvPr/>
        </p:nvSpPr>
        <p:spPr>
          <a:xfrm rot="5400000">
            <a:off x="16334235" y="11744325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9" name="Shape 89"/>
          <p:cNvSpPr/>
          <p:nvPr/>
        </p:nvSpPr>
        <p:spPr>
          <a:xfrm rot="5400000">
            <a:off x="17093913" y="11744325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0" name="Shape 90"/>
          <p:cNvSpPr/>
          <p:nvPr/>
        </p:nvSpPr>
        <p:spPr>
          <a:xfrm rot="5400000">
            <a:off x="17853589" y="11744325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1" name="Shape 91"/>
          <p:cNvSpPr/>
          <p:nvPr/>
        </p:nvSpPr>
        <p:spPr>
          <a:xfrm rot="5400000">
            <a:off x="18613268" y="11744325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2" name="Shape 92"/>
          <p:cNvSpPr/>
          <p:nvPr/>
        </p:nvSpPr>
        <p:spPr>
          <a:xfrm rot="5400000">
            <a:off x="15574557" y="12501880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3" name="Shape 93"/>
          <p:cNvSpPr/>
          <p:nvPr/>
        </p:nvSpPr>
        <p:spPr>
          <a:xfrm rot="5400000">
            <a:off x="16334236" y="12501880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4" name="Shape 94"/>
          <p:cNvSpPr/>
          <p:nvPr/>
        </p:nvSpPr>
        <p:spPr>
          <a:xfrm rot="5400000">
            <a:off x="17093914" y="12501880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5" name="Shape 95"/>
          <p:cNvSpPr/>
          <p:nvPr/>
        </p:nvSpPr>
        <p:spPr>
          <a:xfrm rot="5400000">
            <a:off x="17853590" y="12501880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6" name="Shape 96"/>
          <p:cNvSpPr/>
          <p:nvPr/>
        </p:nvSpPr>
        <p:spPr>
          <a:xfrm rot="5400000">
            <a:off x="18613268" y="12501880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7" name="Shape 97"/>
          <p:cNvSpPr/>
          <p:nvPr/>
        </p:nvSpPr>
        <p:spPr>
          <a:xfrm rot="5400000">
            <a:off x="14055201" y="265366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8" name="Shape 98"/>
          <p:cNvSpPr/>
          <p:nvPr/>
        </p:nvSpPr>
        <p:spPr>
          <a:xfrm rot="5400000">
            <a:off x="14055201" y="189610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9" name="Shape 99"/>
          <p:cNvSpPr/>
          <p:nvPr/>
        </p:nvSpPr>
        <p:spPr>
          <a:xfrm rot="5400000">
            <a:off x="14055201" y="113855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0" name="Shape 100"/>
          <p:cNvSpPr/>
          <p:nvPr/>
        </p:nvSpPr>
        <p:spPr>
          <a:xfrm rot="5400000">
            <a:off x="14055201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1" name="Shape 101"/>
          <p:cNvSpPr/>
          <p:nvPr/>
        </p:nvSpPr>
        <p:spPr>
          <a:xfrm rot="5400000">
            <a:off x="14055201" y="341121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2" name="Shape 102"/>
          <p:cNvSpPr/>
          <p:nvPr/>
        </p:nvSpPr>
        <p:spPr>
          <a:xfrm rot="5400000">
            <a:off x="14055201" y="416877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3" name="Shape 103"/>
          <p:cNvSpPr/>
          <p:nvPr/>
        </p:nvSpPr>
        <p:spPr>
          <a:xfrm rot="5400000">
            <a:off x="14055201" y="492632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4" name="Shape 104"/>
          <p:cNvSpPr/>
          <p:nvPr/>
        </p:nvSpPr>
        <p:spPr>
          <a:xfrm rot="5400000">
            <a:off x="14055201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5" name="Shape 105"/>
          <p:cNvSpPr/>
          <p:nvPr/>
        </p:nvSpPr>
        <p:spPr>
          <a:xfrm rot="5400000">
            <a:off x="14055201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6" name="Shape 106"/>
          <p:cNvSpPr/>
          <p:nvPr/>
        </p:nvSpPr>
        <p:spPr>
          <a:xfrm rot="5400000">
            <a:off x="14055201" y="719899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7" name="Shape 107"/>
          <p:cNvSpPr/>
          <p:nvPr/>
        </p:nvSpPr>
        <p:spPr>
          <a:xfrm rot="5400000">
            <a:off x="14055201" y="795654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8" name="Shape 108"/>
          <p:cNvSpPr/>
          <p:nvPr/>
        </p:nvSpPr>
        <p:spPr>
          <a:xfrm rot="5400000">
            <a:off x="14055201" y="871410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9" name="Shape 109"/>
          <p:cNvSpPr/>
          <p:nvPr/>
        </p:nvSpPr>
        <p:spPr>
          <a:xfrm rot="5400000">
            <a:off x="14055201" y="947165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0" name="Shape 110"/>
          <p:cNvSpPr/>
          <p:nvPr/>
        </p:nvSpPr>
        <p:spPr>
          <a:xfrm rot="5400000">
            <a:off x="14055201" y="1022921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1" name="Shape 111"/>
          <p:cNvSpPr/>
          <p:nvPr/>
        </p:nvSpPr>
        <p:spPr>
          <a:xfrm rot="5400000">
            <a:off x="14055201" y="1098676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2" name="Shape 112"/>
          <p:cNvSpPr/>
          <p:nvPr/>
        </p:nvSpPr>
        <p:spPr>
          <a:xfrm rot="5400000">
            <a:off x="14055201" y="1174432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3" name="Shape 113"/>
          <p:cNvSpPr/>
          <p:nvPr/>
        </p:nvSpPr>
        <p:spPr>
          <a:xfrm rot="5400000">
            <a:off x="14055201" y="1250187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4" name="Shape 114"/>
          <p:cNvSpPr/>
          <p:nvPr/>
        </p:nvSpPr>
        <p:spPr>
          <a:xfrm rot="5400000">
            <a:off x="13295523" y="265366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5" name="Shape 115"/>
          <p:cNvSpPr/>
          <p:nvPr/>
        </p:nvSpPr>
        <p:spPr>
          <a:xfrm rot="5400000">
            <a:off x="13295523" y="189610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6" name="Shape 116"/>
          <p:cNvSpPr/>
          <p:nvPr/>
        </p:nvSpPr>
        <p:spPr>
          <a:xfrm rot="5400000">
            <a:off x="13295523" y="113855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7" name="Shape 117"/>
          <p:cNvSpPr/>
          <p:nvPr/>
        </p:nvSpPr>
        <p:spPr>
          <a:xfrm rot="5400000">
            <a:off x="13295523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8" name="Shape 118"/>
          <p:cNvSpPr/>
          <p:nvPr/>
        </p:nvSpPr>
        <p:spPr>
          <a:xfrm rot="5400000">
            <a:off x="13295523" y="341121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9" name="Shape 119"/>
          <p:cNvSpPr/>
          <p:nvPr/>
        </p:nvSpPr>
        <p:spPr>
          <a:xfrm rot="5400000">
            <a:off x="13295523" y="416877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0" name="Shape 120"/>
          <p:cNvSpPr/>
          <p:nvPr/>
        </p:nvSpPr>
        <p:spPr>
          <a:xfrm rot="5400000">
            <a:off x="13295523" y="492632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1" name="Shape 121"/>
          <p:cNvSpPr/>
          <p:nvPr/>
        </p:nvSpPr>
        <p:spPr>
          <a:xfrm rot="5400000">
            <a:off x="13295523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2" name="Shape 122"/>
          <p:cNvSpPr/>
          <p:nvPr/>
        </p:nvSpPr>
        <p:spPr>
          <a:xfrm rot="5400000">
            <a:off x="13295523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3" name="Shape 123"/>
          <p:cNvSpPr/>
          <p:nvPr/>
        </p:nvSpPr>
        <p:spPr>
          <a:xfrm rot="5400000">
            <a:off x="13295523" y="719899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4" name="Shape 124"/>
          <p:cNvSpPr/>
          <p:nvPr/>
        </p:nvSpPr>
        <p:spPr>
          <a:xfrm rot="5400000">
            <a:off x="13295523" y="795654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5" name="Shape 125"/>
          <p:cNvSpPr/>
          <p:nvPr/>
        </p:nvSpPr>
        <p:spPr>
          <a:xfrm rot="5400000">
            <a:off x="13295523" y="871410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6" name="Shape 126"/>
          <p:cNvSpPr/>
          <p:nvPr/>
        </p:nvSpPr>
        <p:spPr>
          <a:xfrm rot="5400000">
            <a:off x="13295523" y="947165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7" name="Shape 127"/>
          <p:cNvSpPr/>
          <p:nvPr/>
        </p:nvSpPr>
        <p:spPr>
          <a:xfrm rot="5400000">
            <a:off x="13295523" y="1022921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8" name="Shape 128"/>
          <p:cNvSpPr/>
          <p:nvPr/>
        </p:nvSpPr>
        <p:spPr>
          <a:xfrm rot="5400000">
            <a:off x="13295523" y="1098676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9" name="Shape 129"/>
          <p:cNvSpPr/>
          <p:nvPr/>
        </p:nvSpPr>
        <p:spPr>
          <a:xfrm rot="5400000">
            <a:off x="13295523" y="1174432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0" name="Shape 130"/>
          <p:cNvSpPr/>
          <p:nvPr/>
        </p:nvSpPr>
        <p:spPr>
          <a:xfrm rot="5400000">
            <a:off x="13295523" y="1250187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1" name="Shape 131"/>
          <p:cNvSpPr/>
          <p:nvPr/>
        </p:nvSpPr>
        <p:spPr>
          <a:xfrm rot="5400000">
            <a:off x="12535845" y="265366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2" name="Shape 132"/>
          <p:cNvSpPr/>
          <p:nvPr/>
        </p:nvSpPr>
        <p:spPr>
          <a:xfrm rot="5400000">
            <a:off x="12535845" y="189610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3" name="Shape 133"/>
          <p:cNvSpPr/>
          <p:nvPr/>
        </p:nvSpPr>
        <p:spPr>
          <a:xfrm rot="5400000">
            <a:off x="12535845" y="113855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4" name="Shape 134"/>
          <p:cNvSpPr/>
          <p:nvPr/>
        </p:nvSpPr>
        <p:spPr>
          <a:xfrm rot="5400000">
            <a:off x="12535845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5" name="Shape 135"/>
          <p:cNvSpPr/>
          <p:nvPr/>
        </p:nvSpPr>
        <p:spPr>
          <a:xfrm rot="5400000">
            <a:off x="12535845" y="341121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6" name="Shape 136"/>
          <p:cNvSpPr/>
          <p:nvPr/>
        </p:nvSpPr>
        <p:spPr>
          <a:xfrm rot="5400000">
            <a:off x="12535845" y="416877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7" name="Shape 137"/>
          <p:cNvSpPr/>
          <p:nvPr/>
        </p:nvSpPr>
        <p:spPr>
          <a:xfrm rot="5400000">
            <a:off x="12535845" y="492632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8" name="Shape 138"/>
          <p:cNvSpPr/>
          <p:nvPr/>
        </p:nvSpPr>
        <p:spPr>
          <a:xfrm rot="5400000">
            <a:off x="12535845" y="568388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9" name="Shape 139"/>
          <p:cNvSpPr/>
          <p:nvPr/>
        </p:nvSpPr>
        <p:spPr>
          <a:xfrm rot="5400000">
            <a:off x="12535845" y="644143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0" name="Shape 140"/>
          <p:cNvSpPr/>
          <p:nvPr/>
        </p:nvSpPr>
        <p:spPr>
          <a:xfrm rot="5400000">
            <a:off x="12535845" y="719899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1" name="Shape 141"/>
          <p:cNvSpPr/>
          <p:nvPr/>
        </p:nvSpPr>
        <p:spPr>
          <a:xfrm rot="5400000">
            <a:off x="12535845" y="795654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2" name="Shape 142"/>
          <p:cNvSpPr/>
          <p:nvPr/>
        </p:nvSpPr>
        <p:spPr>
          <a:xfrm rot="5400000">
            <a:off x="12535845" y="871410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3" name="Shape 143"/>
          <p:cNvSpPr/>
          <p:nvPr/>
        </p:nvSpPr>
        <p:spPr>
          <a:xfrm rot="5400000">
            <a:off x="12535845" y="947165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4" name="Shape 144"/>
          <p:cNvSpPr/>
          <p:nvPr/>
        </p:nvSpPr>
        <p:spPr>
          <a:xfrm rot="5400000">
            <a:off x="12535845" y="1022921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5" name="Shape 145"/>
          <p:cNvSpPr/>
          <p:nvPr/>
        </p:nvSpPr>
        <p:spPr>
          <a:xfrm rot="5400000">
            <a:off x="12535845" y="1098676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6" name="Shape 146"/>
          <p:cNvSpPr/>
          <p:nvPr/>
        </p:nvSpPr>
        <p:spPr>
          <a:xfrm rot="5400000">
            <a:off x="12535845" y="1174432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7" name="Shape 147"/>
          <p:cNvSpPr/>
          <p:nvPr/>
        </p:nvSpPr>
        <p:spPr>
          <a:xfrm rot="5400000">
            <a:off x="12535845" y="12501878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8" name="Shape 148"/>
          <p:cNvSpPr/>
          <p:nvPr/>
        </p:nvSpPr>
        <p:spPr>
          <a:xfrm rot="5400000">
            <a:off x="11776168" y="265366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9" name="Shape 149"/>
          <p:cNvSpPr/>
          <p:nvPr/>
        </p:nvSpPr>
        <p:spPr>
          <a:xfrm rot="5400000">
            <a:off x="11776168" y="189610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0" name="Shape 150"/>
          <p:cNvSpPr/>
          <p:nvPr/>
        </p:nvSpPr>
        <p:spPr>
          <a:xfrm rot="5400000">
            <a:off x="11776168" y="113855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1" name="Shape 151"/>
          <p:cNvSpPr/>
          <p:nvPr/>
        </p:nvSpPr>
        <p:spPr>
          <a:xfrm rot="5400000">
            <a:off x="11776168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2" name="Shape 152"/>
          <p:cNvSpPr/>
          <p:nvPr/>
        </p:nvSpPr>
        <p:spPr>
          <a:xfrm rot="5400000">
            <a:off x="11776168" y="341121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3" name="Shape 153"/>
          <p:cNvSpPr/>
          <p:nvPr/>
        </p:nvSpPr>
        <p:spPr>
          <a:xfrm rot="5400000">
            <a:off x="11776168" y="416877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4" name="Shape 154"/>
          <p:cNvSpPr/>
          <p:nvPr/>
        </p:nvSpPr>
        <p:spPr>
          <a:xfrm rot="5400000">
            <a:off x="11776168" y="492632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5" name="Shape 155"/>
          <p:cNvSpPr/>
          <p:nvPr/>
        </p:nvSpPr>
        <p:spPr>
          <a:xfrm rot="5400000">
            <a:off x="11776168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6" name="Shape 156"/>
          <p:cNvSpPr/>
          <p:nvPr/>
        </p:nvSpPr>
        <p:spPr>
          <a:xfrm rot="5400000">
            <a:off x="11776168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7" name="Shape 157"/>
          <p:cNvSpPr/>
          <p:nvPr/>
        </p:nvSpPr>
        <p:spPr>
          <a:xfrm rot="5400000">
            <a:off x="11776168" y="719899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8" name="Shape 158"/>
          <p:cNvSpPr/>
          <p:nvPr/>
        </p:nvSpPr>
        <p:spPr>
          <a:xfrm rot="5400000">
            <a:off x="11776168" y="795654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9" name="Shape 159"/>
          <p:cNvSpPr/>
          <p:nvPr/>
        </p:nvSpPr>
        <p:spPr>
          <a:xfrm rot="5400000">
            <a:off x="11776168" y="871410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0" name="Shape 160"/>
          <p:cNvSpPr/>
          <p:nvPr/>
        </p:nvSpPr>
        <p:spPr>
          <a:xfrm rot="5400000">
            <a:off x="11776168" y="947165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1" name="Shape 161"/>
          <p:cNvSpPr/>
          <p:nvPr/>
        </p:nvSpPr>
        <p:spPr>
          <a:xfrm rot="5400000">
            <a:off x="11776168" y="1022921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2" name="Shape 162"/>
          <p:cNvSpPr/>
          <p:nvPr/>
        </p:nvSpPr>
        <p:spPr>
          <a:xfrm rot="5400000">
            <a:off x="11776168" y="1098676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3" name="Shape 163"/>
          <p:cNvSpPr/>
          <p:nvPr/>
        </p:nvSpPr>
        <p:spPr>
          <a:xfrm rot="5400000">
            <a:off x="11776168" y="1174432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4" name="Shape 164"/>
          <p:cNvSpPr/>
          <p:nvPr/>
        </p:nvSpPr>
        <p:spPr>
          <a:xfrm rot="5400000">
            <a:off x="11776168" y="1250187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5" name="Shape 165"/>
          <p:cNvSpPr/>
          <p:nvPr/>
        </p:nvSpPr>
        <p:spPr>
          <a:xfrm rot="5400000">
            <a:off x="11016490" y="265366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6" name="Shape 166"/>
          <p:cNvSpPr/>
          <p:nvPr/>
        </p:nvSpPr>
        <p:spPr>
          <a:xfrm rot="5400000">
            <a:off x="11016490" y="189610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7" name="Shape 167"/>
          <p:cNvSpPr/>
          <p:nvPr/>
        </p:nvSpPr>
        <p:spPr>
          <a:xfrm rot="5400000">
            <a:off x="11016490" y="113855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8" name="Shape 168"/>
          <p:cNvSpPr/>
          <p:nvPr/>
        </p:nvSpPr>
        <p:spPr>
          <a:xfrm rot="5400000">
            <a:off x="11016490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9" name="Shape 169"/>
          <p:cNvSpPr/>
          <p:nvPr/>
        </p:nvSpPr>
        <p:spPr>
          <a:xfrm rot="5400000">
            <a:off x="11016490" y="341121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0" name="Shape 170"/>
          <p:cNvSpPr/>
          <p:nvPr/>
        </p:nvSpPr>
        <p:spPr>
          <a:xfrm rot="5400000">
            <a:off x="11016490" y="416877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1" name="Shape 171"/>
          <p:cNvSpPr/>
          <p:nvPr/>
        </p:nvSpPr>
        <p:spPr>
          <a:xfrm rot="5400000">
            <a:off x="11016490" y="492632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2" name="Shape 172"/>
          <p:cNvSpPr/>
          <p:nvPr/>
        </p:nvSpPr>
        <p:spPr>
          <a:xfrm rot="5400000">
            <a:off x="11016490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3" name="Shape 173"/>
          <p:cNvSpPr/>
          <p:nvPr/>
        </p:nvSpPr>
        <p:spPr>
          <a:xfrm rot="5400000">
            <a:off x="11016490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4" name="Shape 174"/>
          <p:cNvSpPr/>
          <p:nvPr/>
        </p:nvSpPr>
        <p:spPr>
          <a:xfrm rot="5400000">
            <a:off x="11016490" y="719899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5" name="Shape 175"/>
          <p:cNvSpPr/>
          <p:nvPr/>
        </p:nvSpPr>
        <p:spPr>
          <a:xfrm rot="5400000">
            <a:off x="11016490" y="795654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6" name="Shape 176"/>
          <p:cNvSpPr/>
          <p:nvPr/>
        </p:nvSpPr>
        <p:spPr>
          <a:xfrm rot="5400000">
            <a:off x="11016490" y="871410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7" name="Shape 177"/>
          <p:cNvSpPr/>
          <p:nvPr/>
        </p:nvSpPr>
        <p:spPr>
          <a:xfrm rot="5400000">
            <a:off x="11016490" y="947165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8" name="Shape 178"/>
          <p:cNvSpPr/>
          <p:nvPr/>
        </p:nvSpPr>
        <p:spPr>
          <a:xfrm rot="5400000">
            <a:off x="11016490" y="1022921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9" name="Shape 179"/>
          <p:cNvSpPr/>
          <p:nvPr/>
        </p:nvSpPr>
        <p:spPr>
          <a:xfrm rot="5400000">
            <a:off x="11016490" y="1098676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0" name="Shape 180"/>
          <p:cNvSpPr/>
          <p:nvPr/>
        </p:nvSpPr>
        <p:spPr>
          <a:xfrm rot="5400000">
            <a:off x="11016490" y="1174432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1" name="Shape 181"/>
          <p:cNvSpPr/>
          <p:nvPr/>
        </p:nvSpPr>
        <p:spPr>
          <a:xfrm rot="5400000">
            <a:off x="11016490" y="1250187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2" name="Shape 182"/>
          <p:cNvSpPr/>
          <p:nvPr/>
        </p:nvSpPr>
        <p:spPr>
          <a:xfrm rot="5400000">
            <a:off x="10256811" y="265366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3" name="Shape 183"/>
          <p:cNvSpPr/>
          <p:nvPr/>
        </p:nvSpPr>
        <p:spPr>
          <a:xfrm rot="5400000">
            <a:off x="10256811" y="189610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4" name="Shape 184"/>
          <p:cNvSpPr/>
          <p:nvPr/>
        </p:nvSpPr>
        <p:spPr>
          <a:xfrm rot="5400000">
            <a:off x="10256811" y="113855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5" name="Shape 185"/>
          <p:cNvSpPr/>
          <p:nvPr/>
        </p:nvSpPr>
        <p:spPr>
          <a:xfrm rot="5400000">
            <a:off x="10256811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6" name="Shape 186"/>
          <p:cNvSpPr/>
          <p:nvPr/>
        </p:nvSpPr>
        <p:spPr>
          <a:xfrm rot="5400000">
            <a:off x="10256811" y="341121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7" name="Shape 187"/>
          <p:cNvSpPr/>
          <p:nvPr/>
        </p:nvSpPr>
        <p:spPr>
          <a:xfrm rot="5400000">
            <a:off x="10256811" y="416877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8" name="Shape 188"/>
          <p:cNvSpPr/>
          <p:nvPr/>
        </p:nvSpPr>
        <p:spPr>
          <a:xfrm rot="5400000">
            <a:off x="10256811" y="492632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9" name="Shape 189"/>
          <p:cNvSpPr/>
          <p:nvPr/>
        </p:nvSpPr>
        <p:spPr>
          <a:xfrm rot="5400000">
            <a:off x="10256811" y="568388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0" name="Shape 190"/>
          <p:cNvSpPr/>
          <p:nvPr/>
        </p:nvSpPr>
        <p:spPr>
          <a:xfrm rot="5400000">
            <a:off x="10256811" y="644143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1" name="Shape 191"/>
          <p:cNvSpPr/>
          <p:nvPr/>
        </p:nvSpPr>
        <p:spPr>
          <a:xfrm rot="5400000">
            <a:off x="10256811" y="719899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2" name="Shape 192"/>
          <p:cNvSpPr/>
          <p:nvPr/>
        </p:nvSpPr>
        <p:spPr>
          <a:xfrm rot="5400000">
            <a:off x="10256811" y="795654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3" name="Shape 193"/>
          <p:cNvSpPr/>
          <p:nvPr/>
        </p:nvSpPr>
        <p:spPr>
          <a:xfrm rot="5400000">
            <a:off x="10256811" y="871410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4" name="Shape 194"/>
          <p:cNvSpPr/>
          <p:nvPr/>
        </p:nvSpPr>
        <p:spPr>
          <a:xfrm rot="5400000">
            <a:off x="10256811" y="947165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5" name="Shape 195"/>
          <p:cNvSpPr/>
          <p:nvPr/>
        </p:nvSpPr>
        <p:spPr>
          <a:xfrm rot="5400000">
            <a:off x="10256811" y="1022921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6" name="Shape 196"/>
          <p:cNvSpPr/>
          <p:nvPr/>
        </p:nvSpPr>
        <p:spPr>
          <a:xfrm rot="5400000">
            <a:off x="10256811" y="1098676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7" name="Shape 197"/>
          <p:cNvSpPr/>
          <p:nvPr/>
        </p:nvSpPr>
        <p:spPr>
          <a:xfrm rot="5400000">
            <a:off x="10256811" y="1174432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8" name="Shape 198"/>
          <p:cNvSpPr/>
          <p:nvPr/>
        </p:nvSpPr>
        <p:spPr>
          <a:xfrm rot="5400000">
            <a:off x="10256811" y="12501878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9" name="Shape 199"/>
          <p:cNvSpPr/>
          <p:nvPr/>
        </p:nvSpPr>
        <p:spPr>
          <a:xfrm rot="5400000">
            <a:off x="9497134" y="265366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0" name="Shape 200"/>
          <p:cNvSpPr/>
          <p:nvPr/>
        </p:nvSpPr>
        <p:spPr>
          <a:xfrm rot="5400000">
            <a:off x="9497134" y="189610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1" name="Shape 201"/>
          <p:cNvSpPr/>
          <p:nvPr/>
        </p:nvSpPr>
        <p:spPr>
          <a:xfrm rot="5400000">
            <a:off x="9497134" y="113855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2" name="Shape 202"/>
          <p:cNvSpPr/>
          <p:nvPr/>
        </p:nvSpPr>
        <p:spPr>
          <a:xfrm rot="5400000">
            <a:off x="9497134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3" name="Shape 203"/>
          <p:cNvSpPr/>
          <p:nvPr/>
        </p:nvSpPr>
        <p:spPr>
          <a:xfrm rot="5400000">
            <a:off x="9497134" y="341121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4" name="Shape 204"/>
          <p:cNvSpPr/>
          <p:nvPr/>
        </p:nvSpPr>
        <p:spPr>
          <a:xfrm rot="5400000">
            <a:off x="9497134" y="416877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5" name="Shape 205"/>
          <p:cNvSpPr/>
          <p:nvPr/>
        </p:nvSpPr>
        <p:spPr>
          <a:xfrm rot="5400000">
            <a:off x="9497134" y="492632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6" name="Shape 206"/>
          <p:cNvSpPr/>
          <p:nvPr/>
        </p:nvSpPr>
        <p:spPr>
          <a:xfrm rot="5400000">
            <a:off x="9497134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7" name="Shape 207"/>
          <p:cNvSpPr/>
          <p:nvPr/>
        </p:nvSpPr>
        <p:spPr>
          <a:xfrm rot="5400000">
            <a:off x="9497134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8" name="Shape 208"/>
          <p:cNvSpPr/>
          <p:nvPr/>
        </p:nvSpPr>
        <p:spPr>
          <a:xfrm rot="5400000">
            <a:off x="9497134" y="719899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9" name="Shape 209"/>
          <p:cNvSpPr/>
          <p:nvPr/>
        </p:nvSpPr>
        <p:spPr>
          <a:xfrm rot="5400000">
            <a:off x="9497134" y="795654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0" name="Shape 210"/>
          <p:cNvSpPr/>
          <p:nvPr/>
        </p:nvSpPr>
        <p:spPr>
          <a:xfrm rot="5400000">
            <a:off x="9497134" y="871410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1" name="Shape 211"/>
          <p:cNvSpPr/>
          <p:nvPr/>
        </p:nvSpPr>
        <p:spPr>
          <a:xfrm rot="5400000">
            <a:off x="9497134" y="947165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2" name="Shape 212"/>
          <p:cNvSpPr/>
          <p:nvPr/>
        </p:nvSpPr>
        <p:spPr>
          <a:xfrm rot="5400000">
            <a:off x="9497134" y="1022921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3" name="Shape 213"/>
          <p:cNvSpPr/>
          <p:nvPr/>
        </p:nvSpPr>
        <p:spPr>
          <a:xfrm rot="5400000">
            <a:off x="9497134" y="1098676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4" name="Shape 214"/>
          <p:cNvSpPr/>
          <p:nvPr/>
        </p:nvSpPr>
        <p:spPr>
          <a:xfrm rot="5400000">
            <a:off x="9497134" y="1174432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5" name="Shape 215"/>
          <p:cNvSpPr/>
          <p:nvPr/>
        </p:nvSpPr>
        <p:spPr>
          <a:xfrm rot="5400000">
            <a:off x="9497134" y="1250187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6" name="Shape 216"/>
          <p:cNvSpPr/>
          <p:nvPr/>
        </p:nvSpPr>
        <p:spPr>
          <a:xfrm rot="5400000">
            <a:off x="8737456" y="265366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7" name="Shape 217"/>
          <p:cNvSpPr/>
          <p:nvPr/>
        </p:nvSpPr>
        <p:spPr>
          <a:xfrm rot="5400000">
            <a:off x="8737456" y="189610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8" name="Shape 218"/>
          <p:cNvSpPr/>
          <p:nvPr/>
        </p:nvSpPr>
        <p:spPr>
          <a:xfrm rot="5400000">
            <a:off x="8737456" y="113855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9" name="Shape 219"/>
          <p:cNvSpPr/>
          <p:nvPr/>
        </p:nvSpPr>
        <p:spPr>
          <a:xfrm rot="5400000">
            <a:off x="8737456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0" name="Shape 220"/>
          <p:cNvSpPr/>
          <p:nvPr/>
        </p:nvSpPr>
        <p:spPr>
          <a:xfrm rot="5400000">
            <a:off x="8737456" y="341121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1" name="Shape 221"/>
          <p:cNvSpPr/>
          <p:nvPr/>
        </p:nvSpPr>
        <p:spPr>
          <a:xfrm rot="5400000">
            <a:off x="8737456" y="416877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2" name="Shape 222"/>
          <p:cNvSpPr/>
          <p:nvPr/>
        </p:nvSpPr>
        <p:spPr>
          <a:xfrm rot="5400000">
            <a:off x="8737456" y="492632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3" name="Shape 223"/>
          <p:cNvSpPr/>
          <p:nvPr/>
        </p:nvSpPr>
        <p:spPr>
          <a:xfrm rot="5400000">
            <a:off x="8737456" y="568388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4" name="Shape 224"/>
          <p:cNvSpPr/>
          <p:nvPr/>
        </p:nvSpPr>
        <p:spPr>
          <a:xfrm rot="5400000">
            <a:off x="8737456" y="644143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5" name="Shape 225"/>
          <p:cNvSpPr/>
          <p:nvPr/>
        </p:nvSpPr>
        <p:spPr>
          <a:xfrm rot="5400000">
            <a:off x="8737456" y="719899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6" name="Shape 226"/>
          <p:cNvSpPr/>
          <p:nvPr/>
        </p:nvSpPr>
        <p:spPr>
          <a:xfrm rot="5400000">
            <a:off x="8737456" y="795654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7" name="Shape 227"/>
          <p:cNvSpPr/>
          <p:nvPr/>
        </p:nvSpPr>
        <p:spPr>
          <a:xfrm rot="5400000">
            <a:off x="8737456" y="871410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8" name="Shape 228"/>
          <p:cNvSpPr/>
          <p:nvPr/>
        </p:nvSpPr>
        <p:spPr>
          <a:xfrm rot="5400000">
            <a:off x="8737456" y="947165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9" name="Shape 229"/>
          <p:cNvSpPr/>
          <p:nvPr/>
        </p:nvSpPr>
        <p:spPr>
          <a:xfrm rot="5400000">
            <a:off x="8737456" y="1022921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0" name="Shape 230"/>
          <p:cNvSpPr/>
          <p:nvPr/>
        </p:nvSpPr>
        <p:spPr>
          <a:xfrm rot="5400000">
            <a:off x="8737456" y="1098676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1" name="Shape 231"/>
          <p:cNvSpPr/>
          <p:nvPr/>
        </p:nvSpPr>
        <p:spPr>
          <a:xfrm rot="5400000">
            <a:off x="8737456" y="1174432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2" name="Shape 232"/>
          <p:cNvSpPr/>
          <p:nvPr/>
        </p:nvSpPr>
        <p:spPr>
          <a:xfrm rot="5400000">
            <a:off x="8737456" y="12501878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3" name="Shape 233"/>
          <p:cNvSpPr/>
          <p:nvPr/>
        </p:nvSpPr>
        <p:spPr>
          <a:xfrm rot="5400000">
            <a:off x="7977778" y="265366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4" name="Shape 234"/>
          <p:cNvSpPr/>
          <p:nvPr/>
        </p:nvSpPr>
        <p:spPr>
          <a:xfrm rot="5400000">
            <a:off x="7977778" y="189610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5" name="Shape 235"/>
          <p:cNvSpPr/>
          <p:nvPr/>
        </p:nvSpPr>
        <p:spPr>
          <a:xfrm rot="5400000">
            <a:off x="7977778" y="113855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6" name="Shape 236"/>
          <p:cNvSpPr/>
          <p:nvPr/>
        </p:nvSpPr>
        <p:spPr>
          <a:xfrm rot="5400000">
            <a:off x="7977778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7" name="Shape 237"/>
          <p:cNvSpPr/>
          <p:nvPr/>
        </p:nvSpPr>
        <p:spPr>
          <a:xfrm rot="5400000">
            <a:off x="7218100" y="265366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8" name="Shape 238"/>
          <p:cNvSpPr/>
          <p:nvPr/>
        </p:nvSpPr>
        <p:spPr>
          <a:xfrm rot="5400000">
            <a:off x="7218100" y="189610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9" name="Shape 239"/>
          <p:cNvSpPr/>
          <p:nvPr/>
        </p:nvSpPr>
        <p:spPr>
          <a:xfrm rot="5400000">
            <a:off x="7218100" y="113855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0" name="Shape 240"/>
          <p:cNvSpPr/>
          <p:nvPr/>
        </p:nvSpPr>
        <p:spPr>
          <a:xfrm rot="5400000">
            <a:off x="7218100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1" name="Shape 241"/>
          <p:cNvSpPr/>
          <p:nvPr/>
        </p:nvSpPr>
        <p:spPr>
          <a:xfrm rot="5400000">
            <a:off x="6458422" y="265366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2" name="Shape 242"/>
          <p:cNvSpPr/>
          <p:nvPr/>
        </p:nvSpPr>
        <p:spPr>
          <a:xfrm rot="5400000">
            <a:off x="6458422" y="189610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3" name="Shape 243"/>
          <p:cNvSpPr/>
          <p:nvPr/>
        </p:nvSpPr>
        <p:spPr>
          <a:xfrm rot="5400000">
            <a:off x="6458422" y="113855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4" name="Shape 244"/>
          <p:cNvSpPr/>
          <p:nvPr/>
        </p:nvSpPr>
        <p:spPr>
          <a:xfrm rot="5400000">
            <a:off x="6458422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5" name="Shape 245"/>
          <p:cNvSpPr/>
          <p:nvPr/>
        </p:nvSpPr>
        <p:spPr>
          <a:xfrm rot="5400000">
            <a:off x="5698745" y="265366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6" name="Shape 246"/>
          <p:cNvSpPr/>
          <p:nvPr/>
        </p:nvSpPr>
        <p:spPr>
          <a:xfrm rot="5400000">
            <a:off x="5698745" y="189610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7" name="Shape 247"/>
          <p:cNvSpPr/>
          <p:nvPr/>
        </p:nvSpPr>
        <p:spPr>
          <a:xfrm rot="5400000">
            <a:off x="5698745" y="113855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8" name="Shape 248"/>
          <p:cNvSpPr/>
          <p:nvPr/>
        </p:nvSpPr>
        <p:spPr>
          <a:xfrm rot="5400000">
            <a:off x="5698745" y="380999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9" name="Shape 249"/>
          <p:cNvSpPr/>
          <p:nvPr/>
        </p:nvSpPr>
        <p:spPr>
          <a:xfrm rot="5400000">
            <a:off x="4939067" y="265366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0" name="Shape 250"/>
          <p:cNvSpPr/>
          <p:nvPr/>
        </p:nvSpPr>
        <p:spPr>
          <a:xfrm rot="5400000">
            <a:off x="4939067" y="189610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1" name="Shape 251"/>
          <p:cNvSpPr/>
          <p:nvPr/>
        </p:nvSpPr>
        <p:spPr>
          <a:xfrm rot="5400000">
            <a:off x="4939067" y="113855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2" name="Shape 252"/>
          <p:cNvSpPr/>
          <p:nvPr/>
        </p:nvSpPr>
        <p:spPr>
          <a:xfrm rot="5400000">
            <a:off x="4939067" y="380999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3" name="Shape 253"/>
          <p:cNvSpPr/>
          <p:nvPr/>
        </p:nvSpPr>
        <p:spPr>
          <a:xfrm rot="5400000">
            <a:off x="4179389" y="265366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4" name="Shape 254"/>
          <p:cNvSpPr/>
          <p:nvPr/>
        </p:nvSpPr>
        <p:spPr>
          <a:xfrm rot="5400000">
            <a:off x="4179389" y="189610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5" name="Shape 255"/>
          <p:cNvSpPr/>
          <p:nvPr/>
        </p:nvSpPr>
        <p:spPr>
          <a:xfrm rot="5400000">
            <a:off x="4179389" y="113855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6" name="Shape 256"/>
          <p:cNvSpPr/>
          <p:nvPr/>
        </p:nvSpPr>
        <p:spPr>
          <a:xfrm rot="5400000">
            <a:off x="4179389" y="380999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7" name="Shape 257"/>
          <p:cNvSpPr/>
          <p:nvPr/>
        </p:nvSpPr>
        <p:spPr>
          <a:xfrm rot="5400000">
            <a:off x="3419711" y="265366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8" name="Shape 258"/>
          <p:cNvSpPr/>
          <p:nvPr/>
        </p:nvSpPr>
        <p:spPr>
          <a:xfrm rot="5400000">
            <a:off x="3419711" y="189610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9" name="Shape 259"/>
          <p:cNvSpPr/>
          <p:nvPr/>
        </p:nvSpPr>
        <p:spPr>
          <a:xfrm rot="5400000">
            <a:off x="3419711" y="113855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0" name="Shape 260"/>
          <p:cNvSpPr/>
          <p:nvPr/>
        </p:nvSpPr>
        <p:spPr>
          <a:xfrm rot="5400000">
            <a:off x="2660033" y="265366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1" name="Shape 261"/>
          <p:cNvSpPr/>
          <p:nvPr/>
        </p:nvSpPr>
        <p:spPr>
          <a:xfrm rot="5400000">
            <a:off x="2660033" y="189610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2" name="Shape 262"/>
          <p:cNvSpPr/>
          <p:nvPr/>
        </p:nvSpPr>
        <p:spPr>
          <a:xfrm rot="5400000">
            <a:off x="2660033" y="113855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3" name="Shape 263"/>
          <p:cNvSpPr/>
          <p:nvPr/>
        </p:nvSpPr>
        <p:spPr>
          <a:xfrm rot="5400000">
            <a:off x="1900355" y="265366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4" name="Shape 264"/>
          <p:cNvSpPr/>
          <p:nvPr/>
        </p:nvSpPr>
        <p:spPr>
          <a:xfrm rot="5400000">
            <a:off x="1900355" y="189610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5" name="Shape 265"/>
          <p:cNvSpPr/>
          <p:nvPr/>
        </p:nvSpPr>
        <p:spPr>
          <a:xfrm rot="5400000">
            <a:off x="1900355" y="113855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6" name="Shape 266"/>
          <p:cNvSpPr/>
          <p:nvPr/>
        </p:nvSpPr>
        <p:spPr>
          <a:xfrm rot="5400000">
            <a:off x="1140677" y="2653664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7" name="Shape 267"/>
          <p:cNvSpPr/>
          <p:nvPr/>
        </p:nvSpPr>
        <p:spPr>
          <a:xfrm rot="5400000">
            <a:off x="1140677" y="1896109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8" name="Shape 268"/>
          <p:cNvSpPr/>
          <p:nvPr/>
        </p:nvSpPr>
        <p:spPr>
          <a:xfrm rot="5400000">
            <a:off x="1140677" y="1138554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9" name="Shape 269"/>
          <p:cNvSpPr/>
          <p:nvPr/>
        </p:nvSpPr>
        <p:spPr>
          <a:xfrm rot="5400000">
            <a:off x="381000" y="265366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0" name="Shape 270"/>
          <p:cNvSpPr/>
          <p:nvPr/>
        </p:nvSpPr>
        <p:spPr>
          <a:xfrm rot="5400000">
            <a:off x="381000" y="189610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1" name="Shape 271"/>
          <p:cNvSpPr/>
          <p:nvPr/>
        </p:nvSpPr>
        <p:spPr>
          <a:xfrm rot="5400000">
            <a:off x="381000" y="113855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2" name="Shape 272"/>
          <p:cNvSpPr/>
          <p:nvPr/>
        </p:nvSpPr>
        <p:spPr>
          <a:xfrm rot="5400000">
            <a:off x="7977778" y="341121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3" name="Shape 273"/>
          <p:cNvSpPr/>
          <p:nvPr/>
        </p:nvSpPr>
        <p:spPr>
          <a:xfrm rot="5400000">
            <a:off x="7218100" y="341121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4" name="Shape 274"/>
          <p:cNvSpPr/>
          <p:nvPr/>
        </p:nvSpPr>
        <p:spPr>
          <a:xfrm rot="5400000">
            <a:off x="6458422" y="341121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5" name="Shape 275"/>
          <p:cNvSpPr/>
          <p:nvPr/>
        </p:nvSpPr>
        <p:spPr>
          <a:xfrm rot="5400000">
            <a:off x="5698745" y="341121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6" name="Shape 276"/>
          <p:cNvSpPr/>
          <p:nvPr/>
        </p:nvSpPr>
        <p:spPr>
          <a:xfrm rot="5400000">
            <a:off x="4939067" y="341121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7" name="Shape 277"/>
          <p:cNvSpPr/>
          <p:nvPr/>
        </p:nvSpPr>
        <p:spPr>
          <a:xfrm rot="5400000">
            <a:off x="4179389" y="341121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8" name="Shape 278"/>
          <p:cNvSpPr/>
          <p:nvPr/>
        </p:nvSpPr>
        <p:spPr>
          <a:xfrm rot="5400000">
            <a:off x="3419711" y="341121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9" name="Shape 279"/>
          <p:cNvSpPr/>
          <p:nvPr/>
        </p:nvSpPr>
        <p:spPr>
          <a:xfrm rot="5400000">
            <a:off x="2660033" y="341121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0" name="Shape 280"/>
          <p:cNvSpPr/>
          <p:nvPr/>
        </p:nvSpPr>
        <p:spPr>
          <a:xfrm rot="5400000">
            <a:off x="1900355" y="341121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1" name="Shape 281"/>
          <p:cNvSpPr/>
          <p:nvPr/>
        </p:nvSpPr>
        <p:spPr>
          <a:xfrm rot="5400000">
            <a:off x="1140677" y="3411219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2" name="Shape 282"/>
          <p:cNvSpPr/>
          <p:nvPr/>
        </p:nvSpPr>
        <p:spPr>
          <a:xfrm rot="5400000">
            <a:off x="381000" y="341121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3" name="Shape 283"/>
          <p:cNvSpPr/>
          <p:nvPr/>
        </p:nvSpPr>
        <p:spPr>
          <a:xfrm rot="5400000">
            <a:off x="7977778" y="416877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4" name="Shape 284"/>
          <p:cNvSpPr/>
          <p:nvPr/>
        </p:nvSpPr>
        <p:spPr>
          <a:xfrm rot="5400000">
            <a:off x="7218100" y="416877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5" name="Shape 285"/>
          <p:cNvSpPr/>
          <p:nvPr/>
        </p:nvSpPr>
        <p:spPr>
          <a:xfrm rot="5400000">
            <a:off x="6458422" y="416877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6" name="Shape 286"/>
          <p:cNvSpPr/>
          <p:nvPr/>
        </p:nvSpPr>
        <p:spPr>
          <a:xfrm rot="5400000">
            <a:off x="5698745" y="4168774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7" name="Shape 287"/>
          <p:cNvSpPr/>
          <p:nvPr/>
        </p:nvSpPr>
        <p:spPr>
          <a:xfrm rot="5400000">
            <a:off x="4939067" y="4168774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8" name="Shape 288"/>
          <p:cNvSpPr/>
          <p:nvPr/>
        </p:nvSpPr>
        <p:spPr>
          <a:xfrm rot="5400000">
            <a:off x="4179389" y="4168774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9" name="Shape 289"/>
          <p:cNvSpPr/>
          <p:nvPr/>
        </p:nvSpPr>
        <p:spPr>
          <a:xfrm rot="5400000">
            <a:off x="3419711" y="416877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0" name="Shape 290"/>
          <p:cNvSpPr/>
          <p:nvPr/>
        </p:nvSpPr>
        <p:spPr>
          <a:xfrm rot="5400000">
            <a:off x="2660033" y="416877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1" name="Shape 291"/>
          <p:cNvSpPr/>
          <p:nvPr/>
        </p:nvSpPr>
        <p:spPr>
          <a:xfrm rot="5400000">
            <a:off x="1900355" y="416877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2" name="Shape 292"/>
          <p:cNvSpPr/>
          <p:nvPr/>
        </p:nvSpPr>
        <p:spPr>
          <a:xfrm rot="5400000">
            <a:off x="1140677" y="4168774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3" name="Shape 293"/>
          <p:cNvSpPr/>
          <p:nvPr/>
        </p:nvSpPr>
        <p:spPr>
          <a:xfrm rot="5400000">
            <a:off x="381000" y="4168774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4" name="Shape 294"/>
          <p:cNvSpPr/>
          <p:nvPr/>
        </p:nvSpPr>
        <p:spPr>
          <a:xfrm rot="5400000">
            <a:off x="7977778" y="492632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5" name="Shape 295"/>
          <p:cNvSpPr/>
          <p:nvPr/>
        </p:nvSpPr>
        <p:spPr>
          <a:xfrm rot="5400000">
            <a:off x="7218100" y="492632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6" name="Shape 296"/>
          <p:cNvSpPr/>
          <p:nvPr/>
        </p:nvSpPr>
        <p:spPr>
          <a:xfrm rot="5400000">
            <a:off x="6458422" y="492632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7" name="Shape 297"/>
          <p:cNvSpPr/>
          <p:nvPr/>
        </p:nvSpPr>
        <p:spPr>
          <a:xfrm rot="5400000">
            <a:off x="5698745" y="492632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8" name="Shape 298"/>
          <p:cNvSpPr/>
          <p:nvPr/>
        </p:nvSpPr>
        <p:spPr>
          <a:xfrm rot="5400000">
            <a:off x="4939067" y="492632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9" name="Shape 299"/>
          <p:cNvSpPr/>
          <p:nvPr/>
        </p:nvSpPr>
        <p:spPr>
          <a:xfrm rot="5400000">
            <a:off x="4179389" y="492632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0" name="Shape 300"/>
          <p:cNvSpPr/>
          <p:nvPr/>
        </p:nvSpPr>
        <p:spPr>
          <a:xfrm rot="5400000">
            <a:off x="3419711" y="492632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1" name="Shape 301"/>
          <p:cNvSpPr/>
          <p:nvPr/>
        </p:nvSpPr>
        <p:spPr>
          <a:xfrm rot="5400000">
            <a:off x="2660033" y="492632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2" name="Shape 302"/>
          <p:cNvSpPr/>
          <p:nvPr/>
        </p:nvSpPr>
        <p:spPr>
          <a:xfrm rot="5400000">
            <a:off x="1900355" y="492632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3" name="Shape 303"/>
          <p:cNvSpPr/>
          <p:nvPr/>
        </p:nvSpPr>
        <p:spPr>
          <a:xfrm rot="5400000">
            <a:off x="1140677" y="4926329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4" name="Shape 304"/>
          <p:cNvSpPr/>
          <p:nvPr/>
        </p:nvSpPr>
        <p:spPr>
          <a:xfrm rot="5400000">
            <a:off x="381000" y="492632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5" name="Shape 305"/>
          <p:cNvSpPr/>
          <p:nvPr/>
        </p:nvSpPr>
        <p:spPr>
          <a:xfrm rot="5400000">
            <a:off x="7977778" y="568388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6" name="Shape 306"/>
          <p:cNvSpPr/>
          <p:nvPr/>
        </p:nvSpPr>
        <p:spPr>
          <a:xfrm rot="5400000">
            <a:off x="7218100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7" name="Shape 307"/>
          <p:cNvSpPr/>
          <p:nvPr/>
        </p:nvSpPr>
        <p:spPr>
          <a:xfrm rot="5400000">
            <a:off x="6458422" y="568388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8" name="Shape 308"/>
          <p:cNvSpPr/>
          <p:nvPr/>
        </p:nvSpPr>
        <p:spPr>
          <a:xfrm rot="5400000">
            <a:off x="5698745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9" name="Shape 309"/>
          <p:cNvSpPr/>
          <p:nvPr/>
        </p:nvSpPr>
        <p:spPr>
          <a:xfrm rot="5400000">
            <a:off x="4939067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0" name="Shape 310"/>
          <p:cNvSpPr/>
          <p:nvPr/>
        </p:nvSpPr>
        <p:spPr>
          <a:xfrm rot="5400000">
            <a:off x="4179389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1" name="Shape 311"/>
          <p:cNvSpPr/>
          <p:nvPr/>
        </p:nvSpPr>
        <p:spPr>
          <a:xfrm rot="5400000">
            <a:off x="3419711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2" name="Shape 312"/>
          <p:cNvSpPr/>
          <p:nvPr/>
        </p:nvSpPr>
        <p:spPr>
          <a:xfrm rot="5400000">
            <a:off x="2660033" y="568388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3" name="Shape 313"/>
          <p:cNvSpPr/>
          <p:nvPr/>
        </p:nvSpPr>
        <p:spPr>
          <a:xfrm rot="5400000">
            <a:off x="1900355" y="568388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4" name="Shape 314"/>
          <p:cNvSpPr/>
          <p:nvPr/>
        </p:nvSpPr>
        <p:spPr>
          <a:xfrm rot="5400000">
            <a:off x="1140677" y="568388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5" name="Shape 315"/>
          <p:cNvSpPr/>
          <p:nvPr/>
        </p:nvSpPr>
        <p:spPr>
          <a:xfrm rot="5400000">
            <a:off x="381000" y="568388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6" name="Shape 316"/>
          <p:cNvSpPr/>
          <p:nvPr/>
        </p:nvSpPr>
        <p:spPr>
          <a:xfrm rot="5400000">
            <a:off x="7977778" y="644143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7" name="Shape 317"/>
          <p:cNvSpPr/>
          <p:nvPr/>
        </p:nvSpPr>
        <p:spPr>
          <a:xfrm rot="5400000">
            <a:off x="7218100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8" name="Shape 318"/>
          <p:cNvSpPr/>
          <p:nvPr/>
        </p:nvSpPr>
        <p:spPr>
          <a:xfrm rot="5400000">
            <a:off x="6458422" y="644143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9" name="Shape 319"/>
          <p:cNvSpPr/>
          <p:nvPr/>
        </p:nvSpPr>
        <p:spPr>
          <a:xfrm rot="5400000">
            <a:off x="5698745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0" name="Shape 320"/>
          <p:cNvSpPr/>
          <p:nvPr/>
        </p:nvSpPr>
        <p:spPr>
          <a:xfrm rot="5400000">
            <a:off x="4939067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1" name="Shape 321"/>
          <p:cNvSpPr/>
          <p:nvPr/>
        </p:nvSpPr>
        <p:spPr>
          <a:xfrm rot="5400000">
            <a:off x="4179389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2" name="Shape 322"/>
          <p:cNvSpPr/>
          <p:nvPr/>
        </p:nvSpPr>
        <p:spPr>
          <a:xfrm rot="5400000">
            <a:off x="3419711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3" name="Shape 323"/>
          <p:cNvSpPr/>
          <p:nvPr/>
        </p:nvSpPr>
        <p:spPr>
          <a:xfrm rot="5400000">
            <a:off x="2660033" y="644143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4" name="Shape 324"/>
          <p:cNvSpPr/>
          <p:nvPr/>
        </p:nvSpPr>
        <p:spPr>
          <a:xfrm rot="5400000">
            <a:off x="1900355" y="644143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5" name="Shape 325"/>
          <p:cNvSpPr/>
          <p:nvPr/>
        </p:nvSpPr>
        <p:spPr>
          <a:xfrm rot="5400000">
            <a:off x="1140677" y="644143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6" name="Shape 326"/>
          <p:cNvSpPr/>
          <p:nvPr/>
        </p:nvSpPr>
        <p:spPr>
          <a:xfrm rot="5400000">
            <a:off x="381000" y="644143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7" name="Shape 327"/>
          <p:cNvSpPr/>
          <p:nvPr/>
        </p:nvSpPr>
        <p:spPr>
          <a:xfrm rot="5400000">
            <a:off x="7977778" y="719899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8" name="Shape 328"/>
          <p:cNvSpPr/>
          <p:nvPr/>
        </p:nvSpPr>
        <p:spPr>
          <a:xfrm rot="5400000">
            <a:off x="7218100" y="719899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9" name="Shape 329"/>
          <p:cNvSpPr/>
          <p:nvPr/>
        </p:nvSpPr>
        <p:spPr>
          <a:xfrm rot="5400000">
            <a:off x="6458422" y="719899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0" name="Shape 330"/>
          <p:cNvSpPr/>
          <p:nvPr/>
        </p:nvSpPr>
        <p:spPr>
          <a:xfrm rot="5400000">
            <a:off x="5698745" y="7198994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1" name="Shape 331"/>
          <p:cNvSpPr/>
          <p:nvPr/>
        </p:nvSpPr>
        <p:spPr>
          <a:xfrm rot="5400000">
            <a:off x="4939067" y="7198994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2" name="Shape 332"/>
          <p:cNvSpPr/>
          <p:nvPr/>
        </p:nvSpPr>
        <p:spPr>
          <a:xfrm rot="5400000">
            <a:off x="4179389" y="7198994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3" name="Shape 333"/>
          <p:cNvSpPr/>
          <p:nvPr/>
        </p:nvSpPr>
        <p:spPr>
          <a:xfrm rot="5400000">
            <a:off x="3419711" y="719899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4" name="Shape 334"/>
          <p:cNvSpPr/>
          <p:nvPr/>
        </p:nvSpPr>
        <p:spPr>
          <a:xfrm rot="5400000">
            <a:off x="2660033" y="719899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5" name="Shape 335"/>
          <p:cNvSpPr/>
          <p:nvPr/>
        </p:nvSpPr>
        <p:spPr>
          <a:xfrm rot="5400000">
            <a:off x="1900355" y="719899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6" name="Shape 336"/>
          <p:cNvSpPr/>
          <p:nvPr/>
        </p:nvSpPr>
        <p:spPr>
          <a:xfrm rot="5400000">
            <a:off x="1140677" y="7198994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7" name="Shape 337"/>
          <p:cNvSpPr/>
          <p:nvPr/>
        </p:nvSpPr>
        <p:spPr>
          <a:xfrm rot="5400000">
            <a:off x="381000" y="7198994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8" name="Shape 338"/>
          <p:cNvSpPr/>
          <p:nvPr/>
        </p:nvSpPr>
        <p:spPr>
          <a:xfrm rot="5400000">
            <a:off x="7977778" y="795654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9" name="Shape 339"/>
          <p:cNvSpPr/>
          <p:nvPr/>
        </p:nvSpPr>
        <p:spPr>
          <a:xfrm rot="5400000">
            <a:off x="7218100" y="795654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0" name="Shape 340"/>
          <p:cNvSpPr/>
          <p:nvPr/>
        </p:nvSpPr>
        <p:spPr>
          <a:xfrm rot="5400000">
            <a:off x="6458422" y="795654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1" name="Shape 341"/>
          <p:cNvSpPr/>
          <p:nvPr/>
        </p:nvSpPr>
        <p:spPr>
          <a:xfrm rot="5400000">
            <a:off x="5698745" y="795654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2" name="Shape 342"/>
          <p:cNvSpPr/>
          <p:nvPr/>
        </p:nvSpPr>
        <p:spPr>
          <a:xfrm rot="5400000">
            <a:off x="4939067" y="795654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3" name="Shape 343"/>
          <p:cNvSpPr/>
          <p:nvPr/>
        </p:nvSpPr>
        <p:spPr>
          <a:xfrm rot="5400000">
            <a:off x="4179389" y="795654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4" name="Shape 344"/>
          <p:cNvSpPr/>
          <p:nvPr/>
        </p:nvSpPr>
        <p:spPr>
          <a:xfrm rot="5400000">
            <a:off x="3419711" y="795654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5" name="Shape 345"/>
          <p:cNvSpPr/>
          <p:nvPr/>
        </p:nvSpPr>
        <p:spPr>
          <a:xfrm rot="5400000">
            <a:off x="2660033" y="795654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6" name="Shape 346"/>
          <p:cNvSpPr/>
          <p:nvPr/>
        </p:nvSpPr>
        <p:spPr>
          <a:xfrm rot="5400000">
            <a:off x="1900355" y="795654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7" name="Shape 347"/>
          <p:cNvSpPr/>
          <p:nvPr/>
        </p:nvSpPr>
        <p:spPr>
          <a:xfrm rot="5400000">
            <a:off x="1140677" y="7956549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8" name="Shape 348"/>
          <p:cNvSpPr/>
          <p:nvPr/>
        </p:nvSpPr>
        <p:spPr>
          <a:xfrm rot="5400000">
            <a:off x="381000" y="795654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49" name="Shape 349"/>
          <p:cNvSpPr/>
          <p:nvPr/>
        </p:nvSpPr>
        <p:spPr>
          <a:xfrm rot="5400000">
            <a:off x="7977778" y="871410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0" name="Shape 350"/>
          <p:cNvSpPr/>
          <p:nvPr/>
        </p:nvSpPr>
        <p:spPr>
          <a:xfrm rot="5400000">
            <a:off x="7218100" y="871410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1" name="Shape 351"/>
          <p:cNvSpPr/>
          <p:nvPr/>
        </p:nvSpPr>
        <p:spPr>
          <a:xfrm rot="5400000">
            <a:off x="6458422" y="871410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2" name="Shape 352"/>
          <p:cNvSpPr/>
          <p:nvPr/>
        </p:nvSpPr>
        <p:spPr>
          <a:xfrm rot="5400000">
            <a:off x="5698745" y="871410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3" name="Shape 353"/>
          <p:cNvSpPr/>
          <p:nvPr/>
        </p:nvSpPr>
        <p:spPr>
          <a:xfrm rot="5400000">
            <a:off x="4939067" y="871410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4" name="Shape 354"/>
          <p:cNvSpPr/>
          <p:nvPr/>
        </p:nvSpPr>
        <p:spPr>
          <a:xfrm rot="5400000">
            <a:off x="4179389" y="871410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5" name="Shape 355"/>
          <p:cNvSpPr/>
          <p:nvPr/>
        </p:nvSpPr>
        <p:spPr>
          <a:xfrm rot="5400000">
            <a:off x="3419711" y="871410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6" name="Shape 356"/>
          <p:cNvSpPr/>
          <p:nvPr/>
        </p:nvSpPr>
        <p:spPr>
          <a:xfrm rot="5400000">
            <a:off x="2660033" y="871410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7" name="Shape 357"/>
          <p:cNvSpPr/>
          <p:nvPr/>
        </p:nvSpPr>
        <p:spPr>
          <a:xfrm rot="5400000">
            <a:off x="1900355" y="871410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8" name="Shape 358"/>
          <p:cNvSpPr/>
          <p:nvPr/>
        </p:nvSpPr>
        <p:spPr>
          <a:xfrm rot="5400000">
            <a:off x="1140677" y="8714104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9" name="Shape 359"/>
          <p:cNvSpPr/>
          <p:nvPr/>
        </p:nvSpPr>
        <p:spPr>
          <a:xfrm rot="5400000">
            <a:off x="381000" y="871410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0" name="Shape 360"/>
          <p:cNvSpPr/>
          <p:nvPr/>
        </p:nvSpPr>
        <p:spPr>
          <a:xfrm rot="5400000">
            <a:off x="7977778" y="947165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1" name="Shape 361"/>
          <p:cNvSpPr/>
          <p:nvPr/>
        </p:nvSpPr>
        <p:spPr>
          <a:xfrm rot="5400000">
            <a:off x="7218100" y="947165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2" name="Shape 362"/>
          <p:cNvSpPr/>
          <p:nvPr/>
        </p:nvSpPr>
        <p:spPr>
          <a:xfrm rot="5400000">
            <a:off x="6458422" y="947165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3" name="Shape 363"/>
          <p:cNvSpPr/>
          <p:nvPr/>
        </p:nvSpPr>
        <p:spPr>
          <a:xfrm rot="5400000">
            <a:off x="5698745" y="947165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4" name="Shape 364"/>
          <p:cNvSpPr/>
          <p:nvPr/>
        </p:nvSpPr>
        <p:spPr>
          <a:xfrm rot="5400000">
            <a:off x="4939067" y="947165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5" name="Shape 365"/>
          <p:cNvSpPr/>
          <p:nvPr/>
        </p:nvSpPr>
        <p:spPr>
          <a:xfrm rot="5400000">
            <a:off x="4179389" y="947165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6" name="Shape 366"/>
          <p:cNvSpPr/>
          <p:nvPr/>
        </p:nvSpPr>
        <p:spPr>
          <a:xfrm rot="5400000">
            <a:off x="3419711" y="9471659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7" name="Shape 367"/>
          <p:cNvSpPr/>
          <p:nvPr/>
        </p:nvSpPr>
        <p:spPr>
          <a:xfrm rot="5400000">
            <a:off x="2660033" y="947165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8" name="Shape 368"/>
          <p:cNvSpPr/>
          <p:nvPr/>
        </p:nvSpPr>
        <p:spPr>
          <a:xfrm rot="5400000">
            <a:off x="1900355" y="9471659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9" name="Shape 369"/>
          <p:cNvSpPr/>
          <p:nvPr/>
        </p:nvSpPr>
        <p:spPr>
          <a:xfrm rot="5400000">
            <a:off x="1140677" y="9471659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0" name="Shape 370"/>
          <p:cNvSpPr/>
          <p:nvPr/>
        </p:nvSpPr>
        <p:spPr>
          <a:xfrm rot="5400000">
            <a:off x="381000" y="9471659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1" name="Shape 371"/>
          <p:cNvSpPr/>
          <p:nvPr/>
        </p:nvSpPr>
        <p:spPr>
          <a:xfrm rot="5400000">
            <a:off x="7977778" y="1022921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2" name="Shape 372"/>
          <p:cNvSpPr/>
          <p:nvPr/>
        </p:nvSpPr>
        <p:spPr>
          <a:xfrm rot="5400000">
            <a:off x="7218100" y="1022921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3" name="Shape 373"/>
          <p:cNvSpPr/>
          <p:nvPr/>
        </p:nvSpPr>
        <p:spPr>
          <a:xfrm rot="5400000">
            <a:off x="6458422" y="1022921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4" name="Shape 374"/>
          <p:cNvSpPr/>
          <p:nvPr/>
        </p:nvSpPr>
        <p:spPr>
          <a:xfrm rot="5400000">
            <a:off x="5698745" y="1022921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5" name="Shape 375"/>
          <p:cNvSpPr/>
          <p:nvPr/>
        </p:nvSpPr>
        <p:spPr>
          <a:xfrm rot="5400000">
            <a:off x="4939067" y="1022921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6" name="Shape 376"/>
          <p:cNvSpPr/>
          <p:nvPr/>
        </p:nvSpPr>
        <p:spPr>
          <a:xfrm rot="5400000">
            <a:off x="4179389" y="1022921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7" name="Shape 377"/>
          <p:cNvSpPr/>
          <p:nvPr/>
        </p:nvSpPr>
        <p:spPr>
          <a:xfrm rot="5400000">
            <a:off x="3419711" y="1022921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8" name="Shape 378"/>
          <p:cNvSpPr/>
          <p:nvPr/>
        </p:nvSpPr>
        <p:spPr>
          <a:xfrm rot="5400000">
            <a:off x="2660033" y="1022921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79" name="Shape 379"/>
          <p:cNvSpPr/>
          <p:nvPr/>
        </p:nvSpPr>
        <p:spPr>
          <a:xfrm rot="5400000">
            <a:off x="1900355" y="1022921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0" name="Shape 380"/>
          <p:cNvSpPr/>
          <p:nvPr/>
        </p:nvSpPr>
        <p:spPr>
          <a:xfrm rot="5400000">
            <a:off x="1140677" y="10229214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1" name="Shape 381"/>
          <p:cNvSpPr/>
          <p:nvPr/>
        </p:nvSpPr>
        <p:spPr>
          <a:xfrm rot="5400000">
            <a:off x="381000" y="1022921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2" name="Shape 382"/>
          <p:cNvSpPr/>
          <p:nvPr/>
        </p:nvSpPr>
        <p:spPr>
          <a:xfrm rot="5400000">
            <a:off x="7977778" y="1098676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3" name="Shape 383"/>
          <p:cNvSpPr/>
          <p:nvPr/>
        </p:nvSpPr>
        <p:spPr>
          <a:xfrm rot="5400000">
            <a:off x="7218100" y="1098676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4" name="Shape 384"/>
          <p:cNvSpPr/>
          <p:nvPr/>
        </p:nvSpPr>
        <p:spPr>
          <a:xfrm rot="5400000">
            <a:off x="6458422" y="1098676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5" name="Shape 385"/>
          <p:cNvSpPr/>
          <p:nvPr/>
        </p:nvSpPr>
        <p:spPr>
          <a:xfrm rot="5400000">
            <a:off x="5698745" y="1098676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6" name="Shape 386"/>
          <p:cNvSpPr/>
          <p:nvPr/>
        </p:nvSpPr>
        <p:spPr>
          <a:xfrm rot="5400000">
            <a:off x="4939067" y="1098676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7" name="Shape 387"/>
          <p:cNvSpPr/>
          <p:nvPr/>
        </p:nvSpPr>
        <p:spPr>
          <a:xfrm rot="5400000">
            <a:off x="4179389" y="1098676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8" name="Shape 388"/>
          <p:cNvSpPr/>
          <p:nvPr/>
        </p:nvSpPr>
        <p:spPr>
          <a:xfrm rot="5400000">
            <a:off x="3419711" y="1098676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89" name="Shape 389"/>
          <p:cNvSpPr/>
          <p:nvPr/>
        </p:nvSpPr>
        <p:spPr>
          <a:xfrm rot="5400000">
            <a:off x="2660033" y="1098676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0" name="Shape 390"/>
          <p:cNvSpPr/>
          <p:nvPr/>
        </p:nvSpPr>
        <p:spPr>
          <a:xfrm rot="5400000">
            <a:off x="1900355" y="1098676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1" name="Shape 391"/>
          <p:cNvSpPr/>
          <p:nvPr/>
        </p:nvSpPr>
        <p:spPr>
          <a:xfrm rot="5400000">
            <a:off x="1140677" y="10986768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2" name="Shape 392"/>
          <p:cNvSpPr/>
          <p:nvPr/>
        </p:nvSpPr>
        <p:spPr>
          <a:xfrm rot="5400000">
            <a:off x="381000" y="1098676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3" name="Shape 393"/>
          <p:cNvSpPr/>
          <p:nvPr/>
        </p:nvSpPr>
        <p:spPr>
          <a:xfrm rot="5400000">
            <a:off x="7977778" y="1174432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4" name="Shape 394"/>
          <p:cNvSpPr/>
          <p:nvPr/>
        </p:nvSpPr>
        <p:spPr>
          <a:xfrm rot="5400000">
            <a:off x="7218100" y="1174432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5" name="Shape 395"/>
          <p:cNvSpPr/>
          <p:nvPr/>
        </p:nvSpPr>
        <p:spPr>
          <a:xfrm rot="5400000">
            <a:off x="6458422" y="1174432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6" name="Shape 396"/>
          <p:cNvSpPr/>
          <p:nvPr/>
        </p:nvSpPr>
        <p:spPr>
          <a:xfrm rot="5400000">
            <a:off x="5698745" y="1174432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3"/>
                  <a:pt x="93116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7" name="Shape 397"/>
          <p:cNvSpPr/>
          <p:nvPr/>
        </p:nvSpPr>
        <p:spPr>
          <a:xfrm rot="5400000">
            <a:off x="4939067" y="1174432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8" name="Shape 398"/>
          <p:cNvSpPr/>
          <p:nvPr/>
        </p:nvSpPr>
        <p:spPr>
          <a:xfrm rot="5400000">
            <a:off x="4179389" y="1174432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9" name="Shape 399"/>
          <p:cNvSpPr/>
          <p:nvPr/>
        </p:nvSpPr>
        <p:spPr>
          <a:xfrm rot="5400000">
            <a:off x="3419711" y="1174432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0" name="Shape 400"/>
          <p:cNvSpPr/>
          <p:nvPr/>
        </p:nvSpPr>
        <p:spPr>
          <a:xfrm rot="5400000">
            <a:off x="2660033" y="1174432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1" name="Shape 401"/>
          <p:cNvSpPr/>
          <p:nvPr/>
        </p:nvSpPr>
        <p:spPr>
          <a:xfrm rot="5400000">
            <a:off x="1900355" y="11744324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2" name="Shape 402"/>
          <p:cNvSpPr/>
          <p:nvPr/>
        </p:nvSpPr>
        <p:spPr>
          <a:xfrm rot="5400000">
            <a:off x="1140677" y="11744324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3" name="Shape 403"/>
          <p:cNvSpPr/>
          <p:nvPr/>
        </p:nvSpPr>
        <p:spPr>
          <a:xfrm rot="5400000">
            <a:off x="381000" y="1174432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6" y="120000"/>
                  <a:pt x="120000" y="93111"/>
                  <a:pt x="120000" y="60000"/>
                </a:cubicBezTo>
                <a:cubicBezTo>
                  <a:pt x="120000" y="26888"/>
                  <a:pt x="93116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4" name="Shape 404"/>
          <p:cNvSpPr/>
          <p:nvPr/>
        </p:nvSpPr>
        <p:spPr>
          <a:xfrm rot="5400000">
            <a:off x="7977778" y="12501878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5" name="Shape 405"/>
          <p:cNvSpPr/>
          <p:nvPr/>
        </p:nvSpPr>
        <p:spPr>
          <a:xfrm rot="5400000">
            <a:off x="7218100" y="1250187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6" name="Shape 406"/>
          <p:cNvSpPr/>
          <p:nvPr/>
        </p:nvSpPr>
        <p:spPr>
          <a:xfrm rot="5400000">
            <a:off x="6458422" y="1250187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7" name="Shape 407"/>
          <p:cNvSpPr/>
          <p:nvPr/>
        </p:nvSpPr>
        <p:spPr>
          <a:xfrm rot="5400000">
            <a:off x="5698745" y="1250187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8" name="Shape 408"/>
          <p:cNvSpPr/>
          <p:nvPr/>
        </p:nvSpPr>
        <p:spPr>
          <a:xfrm rot="5400000">
            <a:off x="4939067" y="1250187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8"/>
                  <a:pt x="93111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09" name="Shape 409"/>
          <p:cNvSpPr/>
          <p:nvPr/>
        </p:nvSpPr>
        <p:spPr>
          <a:xfrm rot="5400000">
            <a:off x="4179389" y="1250187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8"/>
                  <a:pt x="93111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0" name="Shape 410"/>
          <p:cNvSpPr/>
          <p:nvPr/>
        </p:nvSpPr>
        <p:spPr>
          <a:xfrm rot="5400000">
            <a:off x="3419711" y="12501878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1" name="Shape 411"/>
          <p:cNvSpPr/>
          <p:nvPr/>
        </p:nvSpPr>
        <p:spPr>
          <a:xfrm rot="5400000">
            <a:off x="2660033" y="1250187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2" name="Shape 412"/>
          <p:cNvSpPr/>
          <p:nvPr/>
        </p:nvSpPr>
        <p:spPr>
          <a:xfrm rot="5400000">
            <a:off x="1900355" y="12501878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3" name="Shape 413"/>
          <p:cNvSpPr/>
          <p:nvPr/>
        </p:nvSpPr>
        <p:spPr>
          <a:xfrm rot="5400000">
            <a:off x="1140677" y="12501878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8"/>
                  <a:pt x="93111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4" name="Shape 414"/>
          <p:cNvSpPr/>
          <p:nvPr/>
        </p:nvSpPr>
        <p:spPr>
          <a:xfrm rot="5400000">
            <a:off x="381000" y="12501878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8"/>
                  <a:pt x="93111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5" name="Shape 415"/>
          <p:cNvSpPr/>
          <p:nvPr/>
        </p:nvSpPr>
        <p:spPr>
          <a:xfrm rot="5400000">
            <a:off x="14814878" y="265366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6" name="Shape 416"/>
          <p:cNvSpPr/>
          <p:nvPr/>
        </p:nvSpPr>
        <p:spPr>
          <a:xfrm rot="5400000">
            <a:off x="14814878" y="189610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7" name="Shape 417"/>
          <p:cNvSpPr/>
          <p:nvPr/>
        </p:nvSpPr>
        <p:spPr>
          <a:xfrm rot="5400000">
            <a:off x="14814878" y="113855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8" name="Shape 418"/>
          <p:cNvSpPr/>
          <p:nvPr/>
        </p:nvSpPr>
        <p:spPr>
          <a:xfrm rot="5400000">
            <a:off x="14814878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9" name="Shape 419"/>
          <p:cNvSpPr/>
          <p:nvPr/>
        </p:nvSpPr>
        <p:spPr>
          <a:xfrm rot="5400000">
            <a:off x="14814878" y="341121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0" name="Shape 420"/>
          <p:cNvSpPr/>
          <p:nvPr/>
        </p:nvSpPr>
        <p:spPr>
          <a:xfrm rot="5400000">
            <a:off x="14814877" y="416877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1" name="Shape 421"/>
          <p:cNvSpPr/>
          <p:nvPr/>
        </p:nvSpPr>
        <p:spPr>
          <a:xfrm rot="5400000">
            <a:off x="14814878" y="492632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2" name="Shape 422"/>
          <p:cNvSpPr/>
          <p:nvPr/>
        </p:nvSpPr>
        <p:spPr>
          <a:xfrm rot="5400000">
            <a:off x="14814878" y="568388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3" name="Shape 423"/>
          <p:cNvSpPr/>
          <p:nvPr/>
        </p:nvSpPr>
        <p:spPr>
          <a:xfrm rot="5400000">
            <a:off x="14814877" y="644144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4" name="Shape 424"/>
          <p:cNvSpPr/>
          <p:nvPr/>
        </p:nvSpPr>
        <p:spPr>
          <a:xfrm rot="5400000">
            <a:off x="14814877" y="719899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5" name="Shape 425"/>
          <p:cNvSpPr/>
          <p:nvPr/>
        </p:nvSpPr>
        <p:spPr>
          <a:xfrm rot="5400000">
            <a:off x="14814877" y="795655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6" name="Shape 426"/>
          <p:cNvSpPr/>
          <p:nvPr/>
        </p:nvSpPr>
        <p:spPr>
          <a:xfrm rot="5400000">
            <a:off x="14814877" y="871410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7" name="Shape 427"/>
          <p:cNvSpPr/>
          <p:nvPr/>
        </p:nvSpPr>
        <p:spPr>
          <a:xfrm rot="5400000">
            <a:off x="14814878" y="9471660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8" name="Shape 428"/>
          <p:cNvSpPr/>
          <p:nvPr/>
        </p:nvSpPr>
        <p:spPr>
          <a:xfrm rot="5400000">
            <a:off x="14814877" y="1022921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9" name="Shape 429"/>
          <p:cNvSpPr/>
          <p:nvPr/>
        </p:nvSpPr>
        <p:spPr>
          <a:xfrm rot="5400000">
            <a:off x="14814877" y="1098677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0" name="Shape 430"/>
          <p:cNvSpPr/>
          <p:nvPr/>
        </p:nvSpPr>
        <p:spPr>
          <a:xfrm rot="5400000">
            <a:off x="14814878" y="11744325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1" name="Shape 431"/>
          <p:cNvSpPr/>
          <p:nvPr/>
        </p:nvSpPr>
        <p:spPr>
          <a:xfrm rot="5400000">
            <a:off x="14814877" y="1250188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2" name="Shape 432"/>
          <p:cNvSpPr/>
          <p:nvPr/>
        </p:nvSpPr>
        <p:spPr>
          <a:xfrm rot="5400000">
            <a:off x="19372946" y="265366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3" name="Shape 433"/>
          <p:cNvSpPr/>
          <p:nvPr/>
        </p:nvSpPr>
        <p:spPr>
          <a:xfrm rot="5400000">
            <a:off x="19372946" y="189610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4" name="Shape 434"/>
          <p:cNvSpPr/>
          <p:nvPr/>
        </p:nvSpPr>
        <p:spPr>
          <a:xfrm rot="5400000">
            <a:off x="19372946" y="113855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5" name="Shape 435"/>
          <p:cNvSpPr/>
          <p:nvPr/>
        </p:nvSpPr>
        <p:spPr>
          <a:xfrm rot="5400000">
            <a:off x="19372946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6" name="Shape 436"/>
          <p:cNvSpPr/>
          <p:nvPr/>
        </p:nvSpPr>
        <p:spPr>
          <a:xfrm rot="5400000">
            <a:off x="19372946" y="341121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7" name="Shape 437"/>
          <p:cNvSpPr/>
          <p:nvPr/>
        </p:nvSpPr>
        <p:spPr>
          <a:xfrm rot="5400000">
            <a:off x="19372946" y="416877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8" name="Shape 438"/>
          <p:cNvSpPr/>
          <p:nvPr/>
        </p:nvSpPr>
        <p:spPr>
          <a:xfrm rot="5400000">
            <a:off x="19372946" y="492632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9" name="Shape 439"/>
          <p:cNvSpPr/>
          <p:nvPr/>
        </p:nvSpPr>
        <p:spPr>
          <a:xfrm rot="5400000">
            <a:off x="19372946" y="568388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0" name="Shape 440"/>
          <p:cNvSpPr/>
          <p:nvPr/>
        </p:nvSpPr>
        <p:spPr>
          <a:xfrm rot="5400000">
            <a:off x="19372946" y="644144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1" name="Shape 441"/>
          <p:cNvSpPr/>
          <p:nvPr/>
        </p:nvSpPr>
        <p:spPr>
          <a:xfrm rot="5400000">
            <a:off x="19372946" y="719899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2" name="Shape 442"/>
          <p:cNvSpPr/>
          <p:nvPr/>
        </p:nvSpPr>
        <p:spPr>
          <a:xfrm rot="5400000">
            <a:off x="19372946" y="795655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3" name="Shape 443"/>
          <p:cNvSpPr/>
          <p:nvPr/>
        </p:nvSpPr>
        <p:spPr>
          <a:xfrm rot="5400000">
            <a:off x="19372946" y="871410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4" name="Shape 444"/>
          <p:cNvSpPr/>
          <p:nvPr/>
        </p:nvSpPr>
        <p:spPr>
          <a:xfrm rot="5400000">
            <a:off x="19372946" y="9471660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5" name="Shape 445"/>
          <p:cNvSpPr/>
          <p:nvPr/>
        </p:nvSpPr>
        <p:spPr>
          <a:xfrm rot="5400000">
            <a:off x="19372946" y="1022921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6" name="Shape 446"/>
          <p:cNvSpPr/>
          <p:nvPr/>
        </p:nvSpPr>
        <p:spPr>
          <a:xfrm rot="5400000">
            <a:off x="19372946" y="1098677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7" name="Shape 447"/>
          <p:cNvSpPr/>
          <p:nvPr/>
        </p:nvSpPr>
        <p:spPr>
          <a:xfrm rot="5400000">
            <a:off x="19372946" y="11744325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8" name="Shape 448"/>
          <p:cNvSpPr/>
          <p:nvPr/>
        </p:nvSpPr>
        <p:spPr>
          <a:xfrm rot="5400000">
            <a:off x="19372946" y="12501880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9" name="Shape 449"/>
          <p:cNvSpPr/>
          <p:nvPr/>
        </p:nvSpPr>
        <p:spPr>
          <a:xfrm rot="5400000">
            <a:off x="20132624" y="265366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0" name="Shape 450"/>
          <p:cNvSpPr/>
          <p:nvPr/>
        </p:nvSpPr>
        <p:spPr>
          <a:xfrm rot="5400000">
            <a:off x="20132624" y="189610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1" name="Shape 451"/>
          <p:cNvSpPr/>
          <p:nvPr/>
        </p:nvSpPr>
        <p:spPr>
          <a:xfrm rot="5400000">
            <a:off x="20132624" y="113855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2" name="Shape 452"/>
          <p:cNvSpPr/>
          <p:nvPr/>
        </p:nvSpPr>
        <p:spPr>
          <a:xfrm rot="5400000">
            <a:off x="20132624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3" name="Shape 453"/>
          <p:cNvSpPr/>
          <p:nvPr/>
        </p:nvSpPr>
        <p:spPr>
          <a:xfrm rot="5400000">
            <a:off x="20132624" y="341121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4" name="Shape 454"/>
          <p:cNvSpPr/>
          <p:nvPr/>
        </p:nvSpPr>
        <p:spPr>
          <a:xfrm rot="5400000">
            <a:off x="20132623" y="416877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5" name="Shape 455"/>
          <p:cNvSpPr/>
          <p:nvPr/>
        </p:nvSpPr>
        <p:spPr>
          <a:xfrm rot="5400000">
            <a:off x="20132624" y="492632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6" name="Shape 456"/>
          <p:cNvSpPr/>
          <p:nvPr/>
        </p:nvSpPr>
        <p:spPr>
          <a:xfrm rot="5400000">
            <a:off x="20132624" y="568388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7" name="Shape 457"/>
          <p:cNvSpPr/>
          <p:nvPr/>
        </p:nvSpPr>
        <p:spPr>
          <a:xfrm rot="5400000">
            <a:off x="20132623" y="644144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8" name="Shape 458"/>
          <p:cNvSpPr/>
          <p:nvPr/>
        </p:nvSpPr>
        <p:spPr>
          <a:xfrm rot="5400000">
            <a:off x="20132623" y="719899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9" name="Shape 459"/>
          <p:cNvSpPr/>
          <p:nvPr/>
        </p:nvSpPr>
        <p:spPr>
          <a:xfrm rot="5400000">
            <a:off x="20132623" y="795655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0" name="Shape 460"/>
          <p:cNvSpPr/>
          <p:nvPr/>
        </p:nvSpPr>
        <p:spPr>
          <a:xfrm rot="5400000">
            <a:off x="20132623" y="871410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1" name="Shape 461"/>
          <p:cNvSpPr/>
          <p:nvPr/>
        </p:nvSpPr>
        <p:spPr>
          <a:xfrm rot="5400000">
            <a:off x="20132624" y="9471660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2" name="Shape 462"/>
          <p:cNvSpPr/>
          <p:nvPr/>
        </p:nvSpPr>
        <p:spPr>
          <a:xfrm rot="5400000">
            <a:off x="20132623" y="1022921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3" name="Shape 463"/>
          <p:cNvSpPr/>
          <p:nvPr/>
        </p:nvSpPr>
        <p:spPr>
          <a:xfrm rot="5400000">
            <a:off x="20132623" y="1098677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4" name="Shape 464"/>
          <p:cNvSpPr/>
          <p:nvPr/>
        </p:nvSpPr>
        <p:spPr>
          <a:xfrm rot="5400000">
            <a:off x="20132624" y="11744325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5" name="Shape 465"/>
          <p:cNvSpPr/>
          <p:nvPr/>
        </p:nvSpPr>
        <p:spPr>
          <a:xfrm rot="5400000">
            <a:off x="20132623" y="12501880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6" name="Shape 466"/>
          <p:cNvSpPr/>
          <p:nvPr/>
        </p:nvSpPr>
        <p:spPr>
          <a:xfrm rot="5400000">
            <a:off x="20892301" y="265366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7" name="Shape 467"/>
          <p:cNvSpPr/>
          <p:nvPr/>
        </p:nvSpPr>
        <p:spPr>
          <a:xfrm rot="5400000">
            <a:off x="20892301" y="189610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8" name="Shape 468"/>
          <p:cNvSpPr/>
          <p:nvPr/>
        </p:nvSpPr>
        <p:spPr>
          <a:xfrm rot="5400000">
            <a:off x="20892301" y="113855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9" name="Shape 469"/>
          <p:cNvSpPr/>
          <p:nvPr/>
        </p:nvSpPr>
        <p:spPr>
          <a:xfrm rot="5400000">
            <a:off x="20892301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0" name="Shape 470"/>
          <p:cNvSpPr/>
          <p:nvPr/>
        </p:nvSpPr>
        <p:spPr>
          <a:xfrm rot="5400000">
            <a:off x="20892301" y="341121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1" name="Shape 471"/>
          <p:cNvSpPr/>
          <p:nvPr/>
        </p:nvSpPr>
        <p:spPr>
          <a:xfrm rot="5400000">
            <a:off x="20892301" y="416877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2" name="Shape 472"/>
          <p:cNvSpPr/>
          <p:nvPr/>
        </p:nvSpPr>
        <p:spPr>
          <a:xfrm rot="5400000">
            <a:off x="20892301" y="492632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3" name="Shape 473"/>
          <p:cNvSpPr/>
          <p:nvPr/>
        </p:nvSpPr>
        <p:spPr>
          <a:xfrm rot="5400000">
            <a:off x="20892301" y="568388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4" name="Shape 474"/>
          <p:cNvSpPr/>
          <p:nvPr/>
        </p:nvSpPr>
        <p:spPr>
          <a:xfrm rot="5400000">
            <a:off x="20892301" y="644144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5" name="Shape 475"/>
          <p:cNvSpPr/>
          <p:nvPr/>
        </p:nvSpPr>
        <p:spPr>
          <a:xfrm rot="5400000">
            <a:off x="20892301" y="719899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6" name="Shape 476"/>
          <p:cNvSpPr/>
          <p:nvPr/>
        </p:nvSpPr>
        <p:spPr>
          <a:xfrm rot="5400000">
            <a:off x="20892301" y="795655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7" name="Shape 477"/>
          <p:cNvSpPr/>
          <p:nvPr/>
        </p:nvSpPr>
        <p:spPr>
          <a:xfrm rot="5400000">
            <a:off x="20892301" y="871410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8" name="Shape 478"/>
          <p:cNvSpPr/>
          <p:nvPr/>
        </p:nvSpPr>
        <p:spPr>
          <a:xfrm rot="5400000">
            <a:off x="20892301" y="9471660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9" name="Shape 479"/>
          <p:cNvSpPr/>
          <p:nvPr/>
        </p:nvSpPr>
        <p:spPr>
          <a:xfrm rot="5400000">
            <a:off x="20892301" y="1022921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0" name="Shape 480"/>
          <p:cNvSpPr/>
          <p:nvPr/>
        </p:nvSpPr>
        <p:spPr>
          <a:xfrm rot="5400000">
            <a:off x="20892301" y="1098677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1" name="Shape 481"/>
          <p:cNvSpPr/>
          <p:nvPr/>
        </p:nvSpPr>
        <p:spPr>
          <a:xfrm rot="5400000">
            <a:off x="20892301" y="11744325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2" name="Shape 482"/>
          <p:cNvSpPr/>
          <p:nvPr/>
        </p:nvSpPr>
        <p:spPr>
          <a:xfrm rot="5400000">
            <a:off x="20892301" y="12501880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3" name="Shape 483"/>
          <p:cNvSpPr/>
          <p:nvPr/>
        </p:nvSpPr>
        <p:spPr>
          <a:xfrm rot="5400000">
            <a:off x="21651980" y="265366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4" name="Shape 484"/>
          <p:cNvSpPr/>
          <p:nvPr/>
        </p:nvSpPr>
        <p:spPr>
          <a:xfrm rot="5400000">
            <a:off x="21651980" y="189610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5" name="Shape 485"/>
          <p:cNvSpPr/>
          <p:nvPr/>
        </p:nvSpPr>
        <p:spPr>
          <a:xfrm rot="5400000">
            <a:off x="21651980" y="113855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6" name="Shape 486"/>
          <p:cNvSpPr/>
          <p:nvPr/>
        </p:nvSpPr>
        <p:spPr>
          <a:xfrm rot="5400000">
            <a:off x="21651980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7" name="Shape 487"/>
          <p:cNvSpPr/>
          <p:nvPr/>
        </p:nvSpPr>
        <p:spPr>
          <a:xfrm rot="5400000">
            <a:off x="21651980" y="341121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8" name="Shape 488"/>
          <p:cNvSpPr/>
          <p:nvPr/>
        </p:nvSpPr>
        <p:spPr>
          <a:xfrm rot="5400000">
            <a:off x="21651980" y="416877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9" name="Shape 489"/>
          <p:cNvSpPr/>
          <p:nvPr/>
        </p:nvSpPr>
        <p:spPr>
          <a:xfrm rot="5400000">
            <a:off x="21651980" y="492632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0" name="Shape 490"/>
          <p:cNvSpPr/>
          <p:nvPr/>
        </p:nvSpPr>
        <p:spPr>
          <a:xfrm rot="5400000">
            <a:off x="21651980" y="568388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1" name="Shape 491"/>
          <p:cNvSpPr/>
          <p:nvPr/>
        </p:nvSpPr>
        <p:spPr>
          <a:xfrm rot="5400000">
            <a:off x="21651980" y="644144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2" name="Shape 492"/>
          <p:cNvSpPr/>
          <p:nvPr/>
        </p:nvSpPr>
        <p:spPr>
          <a:xfrm rot="5400000">
            <a:off x="21651980" y="719899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3" name="Shape 493"/>
          <p:cNvSpPr/>
          <p:nvPr/>
        </p:nvSpPr>
        <p:spPr>
          <a:xfrm rot="5400000">
            <a:off x="21651980" y="795655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4" name="Shape 494"/>
          <p:cNvSpPr/>
          <p:nvPr/>
        </p:nvSpPr>
        <p:spPr>
          <a:xfrm rot="5400000">
            <a:off x="21651980" y="871410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5" name="Shape 495"/>
          <p:cNvSpPr/>
          <p:nvPr/>
        </p:nvSpPr>
        <p:spPr>
          <a:xfrm rot="5400000">
            <a:off x="21651980" y="9471660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6" name="Shape 496"/>
          <p:cNvSpPr/>
          <p:nvPr/>
        </p:nvSpPr>
        <p:spPr>
          <a:xfrm rot="5400000">
            <a:off x="21651980" y="1022921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7" name="Shape 497"/>
          <p:cNvSpPr/>
          <p:nvPr/>
        </p:nvSpPr>
        <p:spPr>
          <a:xfrm rot="5400000">
            <a:off x="21651980" y="1098677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8" name="Shape 498"/>
          <p:cNvSpPr/>
          <p:nvPr/>
        </p:nvSpPr>
        <p:spPr>
          <a:xfrm rot="5400000">
            <a:off x="21651980" y="11744325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9" name="Shape 499"/>
          <p:cNvSpPr/>
          <p:nvPr/>
        </p:nvSpPr>
        <p:spPr>
          <a:xfrm rot="5400000">
            <a:off x="21651980" y="12501880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0" name="Shape 500"/>
          <p:cNvSpPr/>
          <p:nvPr/>
        </p:nvSpPr>
        <p:spPr>
          <a:xfrm rot="5400000">
            <a:off x="22411658" y="265366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1" name="Shape 501"/>
          <p:cNvSpPr/>
          <p:nvPr/>
        </p:nvSpPr>
        <p:spPr>
          <a:xfrm rot="5400000">
            <a:off x="22411658" y="189610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2" name="Shape 502"/>
          <p:cNvSpPr/>
          <p:nvPr/>
        </p:nvSpPr>
        <p:spPr>
          <a:xfrm rot="5400000">
            <a:off x="22411658" y="113855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3" name="Shape 503"/>
          <p:cNvSpPr/>
          <p:nvPr/>
        </p:nvSpPr>
        <p:spPr>
          <a:xfrm rot="5400000">
            <a:off x="22411658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4" name="Shape 504"/>
          <p:cNvSpPr/>
          <p:nvPr/>
        </p:nvSpPr>
        <p:spPr>
          <a:xfrm rot="5400000">
            <a:off x="22411658" y="341121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5" name="Shape 505"/>
          <p:cNvSpPr/>
          <p:nvPr/>
        </p:nvSpPr>
        <p:spPr>
          <a:xfrm rot="5400000">
            <a:off x="22411657" y="416877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6" name="Shape 506"/>
          <p:cNvSpPr/>
          <p:nvPr/>
        </p:nvSpPr>
        <p:spPr>
          <a:xfrm rot="5400000">
            <a:off x="22411658" y="492632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7" name="Shape 507"/>
          <p:cNvSpPr/>
          <p:nvPr/>
        </p:nvSpPr>
        <p:spPr>
          <a:xfrm rot="5400000">
            <a:off x="22411658" y="568388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8" name="Shape 508"/>
          <p:cNvSpPr/>
          <p:nvPr/>
        </p:nvSpPr>
        <p:spPr>
          <a:xfrm rot="5400000">
            <a:off x="22411657" y="644144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9" name="Shape 509"/>
          <p:cNvSpPr/>
          <p:nvPr/>
        </p:nvSpPr>
        <p:spPr>
          <a:xfrm rot="5400000">
            <a:off x="22411657" y="719899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0" name="Shape 510"/>
          <p:cNvSpPr/>
          <p:nvPr/>
        </p:nvSpPr>
        <p:spPr>
          <a:xfrm rot="5400000">
            <a:off x="22411657" y="795655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1" name="Shape 511"/>
          <p:cNvSpPr/>
          <p:nvPr/>
        </p:nvSpPr>
        <p:spPr>
          <a:xfrm rot="5400000">
            <a:off x="22411657" y="871410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2" name="Shape 512"/>
          <p:cNvSpPr/>
          <p:nvPr/>
        </p:nvSpPr>
        <p:spPr>
          <a:xfrm rot="5400000">
            <a:off x="22411658" y="9471660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3" name="Shape 513"/>
          <p:cNvSpPr/>
          <p:nvPr/>
        </p:nvSpPr>
        <p:spPr>
          <a:xfrm rot="5400000">
            <a:off x="22411657" y="1022921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4" name="Shape 514"/>
          <p:cNvSpPr/>
          <p:nvPr/>
        </p:nvSpPr>
        <p:spPr>
          <a:xfrm rot="5400000">
            <a:off x="22411657" y="1098677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5" name="Shape 515"/>
          <p:cNvSpPr/>
          <p:nvPr/>
        </p:nvSpPr>
        <p:spPr>
          <a:xfrm rot="5400000">
            <a:off x="22411658" y="11744325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6" name="Shape 516"/>
          <p:cNvSpPr/>
          <p:nvPr/>
        </p:nvSpPr>
        <p:spPr>
          <a:xfrm rot="5400000">
            <a:off x="22411657" y="12501880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7" name="Shape 517"/>
          <p:cNvSpPr/>
          <p:nvPr/>
        </p:nvSpPr>
        <p:spPr>
          <a:xfrm rot="5400000">
            <a:off x="23171337" y="265366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8" name="Shape 518"/>
          <p:cNvSpPr/>
          <p:nvPr/>
        </p:nvSpPr>
        <p:spPr>
          <a:xfrm rot="5400000">
            <a:off x="23171337" y="189610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9" name="Shape 519"/>
          <p:cNvSpPr/>
          <p:nvPr/>
        </p:nvSpPr>
        <p:spPr>
          <a:xfrm rot="5400000">
            <a:off x="23171337" y="113855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0" name="Shape 520"/>
          <p:cNvSpPr/>
          <p:nvPr/>
        </p:nvSpPr>
        <p:spPr>
          <a:xfrm rot="5400000">
            <a:off x="23171337" y="38099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1" name="Shape 521"/>
          <p:cNvSpPr/>
          <p:nvPr/>
        </p:nvSpPr>
        <p:spPr>
          <a:xfrm rot="5400000">
            <a:off x="23171337" y="341121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2" name="Shape 522"/>
          <p:cNvSpPr/>
          <p:nvPr/>
        </p:nvSpPr>
        <p:spPr>
          <a:xfrm rot="5400000">
            <a:off x="23171336" y="416877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3" name="Shape 523"/>
          <p:cNvSpPr/>
          <p:nvPr/>
        </p:nvSpPr>
        <p:spPr>
          <a:xfrm rot="5400000">
            <a:off x="23171337" y="4926329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4" name="Shape 524"/>
          <p:cNvSpPr/>
          <p:nvPr/>
        </p:nvSpPr>
        <p:spPr>
          <a:xfrm rot="5400000">
            <a:off x="23171337" y="5683884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5" name="Shape 525"/>
          <p:cNvSpPr/>
          <p:nvPr/>
        </p:nvSpPr>
        <p:spPr>
          <a:xfrm rot="5400000">
            <a:off x="23171336" y="644144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6" name="Shape 526"/>
          <p:cNvSpPr/>
          <p:nvPr/>
        </p:nvSpPr>
        <p:spPr>
          <a:xfrm rot="5400000">
            <a:off x="23171336" y="719899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7" name="Shape 527"/>
          <p:cNvSpPr/>
          <p:nvPr/>
        </p:nvSpPr>
        <p:spPr>
          <a:xfrm rot="5400000">
            <a:off x="23171336" y="795655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8" name="Shape 528"/>
          <p:cNvSpPr/>
          <p:nvPr/>
        </p:nvSpPr>
        <p:spPr>
          <a:xfrm rot="5400000">
            <a:off x="23171336" y="871410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9" name="Shape 529"/>
          <p:cNvSpPr/>
          <p:nvPr/>
        </p:nvSpPr>
        <p:spPr>
          <a:xfrm rot="5400000">
            <a:off x="23171337" y="9471660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0" name="Shape 530"/>
          <p:cNvSpPr/>
          <p:nvPr/>
        </p:nvSpPr>
        <p:spPr>
          <a:xfrm rot="5400000">
            <a:off x="23171336" y="10229215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1" name="Shape 531"/>
          <p:cNvSpPr/>
          <p:nvPr/>
        </p:nvSpPr>
        <p:spPr>
          <a:xfrm rot="5400000">
            <a:off x="23171336" y="10986770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2" name="Shape 532"/>
          <p:cNvSpPr/>
          <p:nvPr/>
        </p:nvSpPr>
        <p:spPr>
          <a:xfrm rot="5400000">
            <a:off x="23171337" y="11744325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3" name="Shape 533"/>
          <p:cNvSpPr/>
          <p:nvPr/>
        </p:nvSpPr>
        <p:spPr>
          <a:xfrm rot="5400000">
            <a:off x="23171336" y="12501880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4" name="Shape 534"/>
          <p:cNvSpPr/>
          <p:nvPr/>
        </p:nvSpPr>
        <p:spPr>
          <a:xfrm rot="5400000">
            <a:off x="23931013" y="265366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5" name="Shape 535"/>
          <p:cNvSpPr/>
          <p:nvPr/>
        </p:nvSpPr>
        <p:spPr>
          <a:xfrm rot="5400000">
            <a:off x="23931013" y="189610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6" name="Shape 536"/>
          <p:cNvSpPr/>
          <p:nvPr/>
        </p:nvSpPr>
        <p:spPr>
          <a:xfrm rot="5400000">
            <a:off x="23931013" y="113855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7" name="Shape 537"/>
          <p:cNvSpPr/>
          <p:nvPr/>
        </p:nvSpPr>
        <p:spPr>
          <a:xfrm rot="5400000">
            <a:off x="23931013" y="38099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8" name="Shape 538"/>
          <p:cNvSpPr/>
          <p:nvPr/>
        </p:nvSpPr>
        <p:spPr>
          <a:xfrm rot="5400000">
            <a:off x="23931013" y="341121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9" name="Shape 539"/>
          <p:cNvSpPr/>
          <p:nvPr/>
        </p:nvSpPr>
        <p:spPr>
          <a:xfrm rot="5400000">
            <a:off x="23931013" y="416877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0" name="Shape 540"/>
          <p:cNvSpPr/>
          <p:nvPr/>
        </p:nvSpPr>
        <p:spPr>
          <a:xfrm rot="5400000">
            <a:off x="23931013" y="4926329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1" name="Shape 541"/>
          <p:cNvSpPr/>
          <p:nvPr/>
        </p:nvSpPr>
        <p:spPr>
          <a:xfrm rot="5400000">
            <a:off x="23931013" y="5683884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2" name="Shape 542"/>
          <p:cNvSpPr/>
          <p:nvPr/>
        </p:nvSpPr>
        <p:spPr>
          <a:xfrm rot="5400000">
            <a:off x="23931013" y="644144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3" name="Shape 543"/>
          <p:cNvSpPr/>
          <p:nvPr/>
        </p:nvSpPr>
        <p:spPr>
          <a:xfrm rot="5400000">
            <a:off x="23931013" y="719899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4" name="Shape 544"/>
          <p:cNvSpPr/>
          <p:nvPr/>
        </p:nvSpPr>
        <p:spPr>
          <a:xfrm rot="5400000">
            <a:off x="23931013" y="795655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5" name="Shape 545"/>
          <p:cNvSpPr/>
          <p:nvPr/>
        </p:nvSpPr>
        <p:spPr>
          <a:xfrm rot="5400000">
            <a:off x="23931013" y="871410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6" name="Shape 546"/>
          <p:cNvSpPr/>
          <p:nvPr/>
        </p:nvSpPr>
        <p:spPr>
          <a:xfrm rot="5400000">
            <a:off x="23931013" y="9471660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7" name="Shape 547"/>
          <p:cNvSpPr/>
          <p:nvPr/>
        </p:nvSpPr>
        <p:spPr>
          <a:xfrm rot="5400000">
            <a:off x="23931013" y="10229215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8" name="Shape 548"/>
          <p:cNvSpPr/>
          <p:nvPr/>
        </p:nvSpPr>
        <p:spPr>
          <a:xfrm rot="5400000">
            <a:off x="23931013" y="10986770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9" name="Shape 549"/>
          <p:cNvSpPr/>
          <p:nvPr/>
        </p:nvSpPr>
        <p:spPr>
          <a:xfrm rot="5400000">
            <a:off x="23931013" y="11744325"/>
            <a:ext cx="62867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0" name="Shape 550"/>
          <p:cNvSpPr/>
          <p:nvPr/>
        </p:nvSpPr>
        <p:spPr>
          <a:xfrm rot="5400000">
            <a:off x="23931013" y="12501880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1" name="Shape 551"/>
          <p:cNvSpPr/>
          <p:nvPr/>
        </p:nvSpPr>
        <p:spPr>
          <a:xfrm rot="5400000">
            <a:off x="15574556" y="13259434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2" name="Shape 552"/>
          <p:cNvSpPr/>
          <p:nvPr/>
        </p:nvSpPr>
        <p:spPr>
          <a:xfrm rot="5400000">
            <a:off x="16334235" y="13259435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3" name="Shape 553"/>
          <p:cNvSpPr/>
          <p:nvPr/>
        </p:nvSpPr>
        <p:spPr>
          <a:xfrm rot="5400000">
            <a:off x="17093913" y="13259435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4" name="Shape 554"/>
          <p:cNvSpPr/>
          <p:nvPr/>
        </p:nvSpPr>
        <p:spPr>
          <a:xfrm rot="5400000">
            <a:off x="17853589" y="13259434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5" name="Shape 555"/>
          <p:cNvSpPr/>
          <p:nvPr/>
        </p:nvSpPr>
        <p:spPr>
          <a:xfrm rot="5400000">
            <a:off x="18613268" y="13259435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6" name="Shape 556"/>
          <p:cNvSpPr/>
          <p:nvPr/>
        </p:nvSpPr>
        <p:spPr>
          <a:xfrm rot="5400000">
            <a:off x="14055201" y="1325943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7" name="Shape 557"/>
          <p:cNvSpPr/>
          <p:nvPr/>
        </p:nvSpPr>
        <p:spPr>
          <a:xfrm rot="5400000">
            <a:off x="13295523" y="1325943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8" name="Shape 558"/>
          <p:cNvSpPr/>
          <p:nvPr/>
        </p:nvSpPr>
        <p:spPr>
          <a:xfrm rot="5400000">
            <a:off x="12535845" y="13259433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9" name="Shape 559"/>
          <p:cNvSpPr/>
          <p:nvPr/>
        </p:nvSpPr>
        <p:spPr>
          <a:xfrm rot="5400000">
            <a:off x="11776168" y="1325943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0" name="Shape 560"/>
          <p:cNvSpPr/>
          <p:nvPr/>
        </p:nvSpPr>
        <p:spPr>
          <a:xfrm rot="5400000">
            <a:off x="11016490" y="1325943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1" name="Shape 561"/>
          <p:cNvSpPr/>
          <p:nvPr/>
        </p:nvSpPr>
        <p:spPr>
          <a:xfrm rot="5400000">
            <a:off x="10256812" y="13259433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2" name="Shape 562"/>
          <p:cNvSpPr/>
          <p:nvPr/>
        </p:nvSpPr>
        <p:spPr>
          <a:xfrm rot="5400000">
            <a:off x="9497134" y="1325943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3" name="Shape 563"/>
          <p:cNvSpPr/>
          <p:nvPr/>
        </p:nvSpPr>
        <p:spPr>
          <a:xfrm rot="5400000">
            <a:off x="8737456" y="13259433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4" name="Shape 564"/>
          <p:cNvSpPr/>
          <p:nvPr/>
        </p:nvSpPr>
        <p:spPr>
          <a:xfrm rot="5400000">
            <a:off x="7977778" y="13259433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5" name="Shape 565"/>
          <p:cNvSpPr/>
          <p:nvPr/>
        </p:nvSpPr>
        <p:spPr>
          <a:xfrm rot="5400000">
            <a:off x="7218100" y="1325943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6"/>
                  <a:pt x="26838" y="120000"/>
                  <a:pt x="60000" y="120000"/>
                </a:cubicBezTo>
                <a:cubicBezTo>
                  <a:pt x="93111" y="120000"/>
                  <a:pt x="120000" y="93116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6" name="Shape 566"/>
          <p:cNvSpPr/>
          <p:nvPr/>
        </p:nvSpPr>
        <p:spPr>
          <a:xfrm rot="5400000">
            <a:off x="6458422" y="13259433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7" name="Shape 567"/>
          <p:cNvSpPr/>
          <p:nvPr/>
        </p:nvSpPr>
        <p:spPr>
          <a:xfrm rot="5400000">
            <a:off x="5698745" y="1325943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3"/>
                  <a:pt x="93111" y="0"/>
                  <a:pt x="60000" y="0"/>
                </a:cubicBezTo>
                <a:cubicBezTo>
                  <a:pt x="26838" y="0"/>
                  <a:pt x="0" y="26883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8" name="Shape 568"/>
          <p:cNvSpPr/>
          <p:nvPr/>
        </p:nvSpPr>
        <p:spPr>
          <a:xfrm rot="5400000">
            <a:off x="4939067" y="1325943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8"/>
                  <a:pt x="93111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69" name="Shape 569"/>
          <p:cNvSpPr/>
          <p:nvPr/>
        </p:nvSpPr>
        <p:spPr>
          <a:xfrm rot="5400000">
            <a:off x="4179389" y="1325943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8"/>
                  <a:pt x="93111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0" name="Shape 570"/>
          <p:cNvSpPr/>
          <p:nvPr/>
        </p:nvSpPr>
        <p:spPr>
          <a:xfrm rot="5400000">
            <a:off x="3419711" y="13259434"/>
            <a:ext cx="62866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1" name="Shape 571"/>
          <p:cNvSpPr/>
          <p:nvPr/>
        </p:nvSpPr>
        <p:spPr>
          <a:xfrm rot="5400000">
            <a:off x="2660033" y="13259433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2" name="Shape 572"/>
          <p:cNvSpPr/>
          <p:nvPr/>
        </p:nvSpPr>
        <p:spPr>
          <a:xfrm rot="5400000">
            <a:off x="1900355" y="13259433"/>
            <a:ext cx="62867" cy="62866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3" name="Shape 573"/>
          <p:cNvSpPr/>
          <p:nvPr/>
        </p:nvSpPr>
        <p:spPr>
          <a:xfrm rot="5400000">
            <a:off x="1140677" y="13259433"/>
            <a:ext cx="62867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8"/>
                  <a:pt x="93111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4" name="Shape 574"/>
          <p:cNvSpPr/>
          <p:nvPr/>
        </p:nvSpPr>
        <p:spPr>
          <a:xfrm rot="5400000">
            <a:off x="381000" y="13259434"/>
            <a:ext cx="62866" cy="62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60000"/>
                </a:moveTo>
                <a:cubicBezTo>
                  <a:pt x="0" y="93111"/>
                  <a:pt x="26838" y="120000"/>
                  <a:pt x="60000" y="120000"/>
                </a:cubicBezTo>
                <a:cubicBezTo>
                  <a:pt x="93111" y="120000"/>
                  <a:pt x="120000" y="93111"/>
                  <a:pt x="120000" y="60000"/>
                </a:cubicBezTo>
                <a:cubicBezTo>
                  <a:pt x="120000" y="26888"/>
                  <a:pt x="93111" y="0"/>
                  <a:pt x="60000" y="0"/>
                </a:cubicBezTo>
                <a:cubicBezTo>
                  <a:pt x="26838" y="0"/>
                  <a:pt x="0" y="26888"/>
                  <a:pt x="0" y="6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5" name="Shape 575"/>
          <p:cNvSpPr/>
          <p:nvPr/>
        </p:nvSpPr>
        <p:spPr>
          <a:xfrm rot="5400000">
            <a:off x="14814880" y="13259435"/>
            <a:ext cx="62866" cy="62867"/>
          </a:xfrm>
          <a:prstGeom prst="ellipse">
            <a:avLst/>
          </a:pr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6" name="Shape 576"/>
          <p:cNvSpPr/>
          <p:nvPr/>
        </p:nvSpPr>
        <p:spPr>
          <a:xfrm rot="5400000">
            <a:off x="19372946" y="13259435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7" name="Shape 577"/>
          <p:cNvSpPr/>
          <p:nvPr/>
        </p:nvSpPr>
        <p:spPr>
          <a:xfrm rot="5400000">
            <a:off x="20132624" y="13259434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8" name="Shape 578"/>
          <p:cNvSpPr/>
          <p:nvPr/>
        </p:nvSpPr>
        <p:spPr>
          <a:xfrm rot="5400000">
            <a:off x="20892302" y="13259435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9" name="Shape 579"/>
          <p:cNvSpPr/>
          <p:nvPr/>
        </p:nvSpPr>
        <p:spPr>
          <a:xfrm rot="5400000">
            <a:off x="21651980" y="13259434"/>
            <a:ext cx="62867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80" name="Shape 580"/>
          <p:cNvSpPr/>
          <p:nvPr/>
        </p:nvSpPr>
        <p:spPr>
          <a:xfrm rot="5400000">
            <a:off x="22411658" y="13259435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81" name="Shape 581"/>
          <p:cNvSpPr/>
          <p:nvPr/>
        </p:nvSpPr>
        <p:spPr>
          <a:xfrm rot="5400000">
            <a:off x="23171337" y="13259435"/>
            <a:ext cx="62866" cy="628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5" y="120000"/>
                </a:moveTo>
                <a:cubicBezTo>
                  <a:pt x="93111" y="120000"/>
                  <a:pt x="120000" y="93161"/>
                  <a:pt x="120000" y="60000"/>
                </a:cubicBezTo>
                <a:cubicBezTo>
                  <a:pt x="120000" y="26883"/>
                  <a:pt x="93111" y="0"/>
                  <a:pt x="60005" y="0"/>
                </a:cubicBezTo>
                <a:cubicBezTo>
                  <a:pt x="26888" y="0"/>
                  <a:pt x="0" y="26883"/>
                  <a:pt x="0" y="60000"/>
                </a:cubicBezTo>
                <a:cubicBezTo>
                  <a:pt x="0" y="93161"/>
                  <a:pt x="26888" y="120000"/>
                  <a:pt x="60005" y="120000"/>
                </a:cubicBezTo>
              </a:path>
            </a:pathLst>
          </a:custGeom>
          <a:solidFill>
            <a:srgbClr val="FF8C43"/>
          </a:solidFill>
          <a:ln>
            <a:noFill/>
          </a:ln>
        </p:spPr>
        <p:txBody>
          <a:bodyPr spcFirstLastPara="1" wrap="square" lIns="53575" tIns="53575" rIns="53575" bIns="53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82" name="Shape 582"/>
          <p:cNvSpPr txBox="1">
            <a:spLocks noGrp="1"/>
          </p:cNvSpPr>
          <p:nvPr>
            <p:ph type="sldNum" idx="12"/>
          </p:nvPr>
        </p:nvSpPr>
        <p:spPr>
          <a:xfrm>
            <a:off x="23544331" y="12979929"/>
            <a:ext cx="547041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>
            <a:lvl1pPr marL="12700" marR="1905" lvl="0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  <a:defRPr sz="2900" b="1" i="0" u="none" strike="noStrike" cap="none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defRPr>
            </a:lvl1pPr>
            <a:lvl2pPr marL="12700" marR="1905" lvl="1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  <a:defRPr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2700" marR="1905" lvl="2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  <a:defRPr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2700" marR="1905" lvl="3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  <a:defRPr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12700" marR="1905" lvl="4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  <a:defRPr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12700" marR="1905" lvl="5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  <a:defRPr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12700" marR="1905" lvl="6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  <a:defRPr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12700" marR="1905" lvl="7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  <a:defRPr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12700" marR="1905" lvl="8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  <a:defRPr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fld id="{00000000-1234-1234-1234-123412341234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583" name="Shape 583"/>
          <p:cNvSpPr txBox="1"/>
          <p:nvPr/>
        </p:nvSpPr>
        <p:spPr>
          <a:xfrm>
            <a:off x="284581" y="239394"/>
            <a:ext cx="3891751" cy="396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600"/>
              <a:buFont typeface="Source Sans Pro"/>
              <a:buNone/>
            </a:pP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Rafa</a:t>
            </a: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Lemos</a:t>
            </a: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:  </a:t>
            </a:r>
            <a:r>
              <a:rPr lang="en-US" sz="1600" b="0" i="0" u="none" strike="noStrike" cap="none" dirty="0" err="1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proposta</a:t>
            </a:r>
            <a:r>
              <a:rPr lang="en-US" sz="1600" b="0" i="0" u="none" strike="noStrike" cap="none" dirty="0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comercial</a:t>
            </a:r>
            <a:endParaRPr dirty="0">
              <a:solidFill>
                <a:srgbClr val="FF8C43"/>
              </a:solidFill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5" cy="3036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5" cy="8840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87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0150"/>
              <a:buFont typeface="Source Sans Pro"/>
              <a:buChar char="•"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87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0150"/>
              <a:buFont typeface="Source Sans Pro"/>
              <a:buChar char="•"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87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0150"/>
              <a:buFont typeface="Source Sans Pro"/>
              <a:buChar char="•"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87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0150"/>
              <a:buFont typeface="Source Sans Pro"/>
              <a:buChar char="•"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87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0150"/>
              <a:buFont typeface="Source Sans Pro"/>
              <a:buChar char="•"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87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0150"/>
              <a:buFont typeface="Source Sans Pro"/>
              <a:buChar char="•"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87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0150"/>
              <a:buFont typeface="Source Sans Pro"/>
              <a:buChar char="•"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87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0150"/>
              <a:buFont typeface="Source Sans Pro"/>
              <a:buChar char="•"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87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0150"/>
              <a:buFont typeface="Source Sans Pro"/>
              <a:buChar char="•"/>
              <a:defRPr sz="7000" b="1" i="0" u="none" strike="noStrike" cap="none">
                <a:solidFill>
                  <a:srgbClr val="034EA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975617" y="13073062"/>
            <a:ext cx="423241" cy="498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Source Sans Pro Light"/>
              <a:buNone/>
              <a:defRPr sz="2200" b="0" i="0" u="none" strike="noStrike" cap="none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app.powerbi.com/view?r=eyJrIjoiMzg2YzNiMTEtZGI3Mi00N2RiLTg1NGQtOGRlNDFmNTZiNWY2IiwidCI6IjgxNWY2NzA4LTQ2NzctNGRiZS05MzI0LWJmMGQ5MjY4YjgzNCJ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oraapi.com.br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8" name="Shape 588"/>
          <p:cNvGrpSpPr/>
          <p:nvPr/>
        </p:nvGrpSpPr>
        <p:grpSpPr>
          <a:xfrm rot="5400000">
            <a:off x="3989589" y="-2211590"/>
            <a:ext cx="11938004" cy="18139181"/>
            <a:chOff x="-1" y="-1"/>
            <a:chExt cx="11938002" cy="18139181"/>
          </a:xfrm>
          <a:solidFill>
            <a:srgbClr val="FF8C43"/>
          </a:solidFill>
        </p:grpSpPr>
        <p:sp>
          <p:nvSpPr>
            <p:cNvPr id="589" name="Shape 589"/>
            <p:cNvSpPr/>
            <p:nvPr/>
          </p:nvSpPr>
          <p:spPr>
            <a:xfrm>
              <a:off x="2234433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0" name="Shape 590"/>
            <p:cNvSpPr/>
            <p:nvPr/>
          </p:nvSpPr>
          <p:spPr>
            <a:xfrm>
              <a:off x="1481253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1" name="Shape 591"/>
            <p:cNvSpPr/>
            <p:nvPr/>
          </p:nvSpPr>
          <p:spPr>
            <a:xfrm>
              <a:off x="753179" y="298761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2" name="Shape 592"/>
            <p:cNvSpPr/>
            <p:nvPr/>
          </p:nvSpPr>
          <p:spPr>
            <a:xfrm>
              <a:off x="0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3" name="Shape 593"/>
            <p:cNvSpPr/>
            <p:nvPr/>
          </p:nvSpPr>
          <p:spPr>
            <a:xfrm>
              <a:off x="2234433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4" name="Shape 594"/>
            <p:cNvSpPr/>
            <p:nvPr/>
          </p:nvSpPr>
          <p:spPr>
            <a:xfrm>
              <a:off x="1481253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5" name="Shape 595"/>
            <p:cNvSpPr/>
            <p:nvPr/>
          </p:nvSpPr>
          <p:spPr>
            <a:xfrm>
              <a:off x="753179" y="2259539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6" name="Shape 596"/>
            <p:cNvSpPr/>
            <p:nvPr/>
          </p:nvSpPr>
          <p:spPr>
            <a:xfrm>
              <a:off x="0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7" name="Shape 597"/>
            <p:cNvSpPr/>
            <p:nvPr/>
          </p:nvSpPr>
          <p:spPr>
            <a:xfrm>
              <a:off x="2234433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8" name="Shape 598"/>
            <p:cNvSpPr/>
            <p:nvPr/>
          </p:nvSpPr>
          <p:spPr>
            <a:xfrm>
              <a:off x="1481253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599" name="Shape 599"/>
            <p:cNvSpPr/>
            <p:nvPr/>
          </p:nvSpPr>
          <p:spPr>
            <a:xfrm>
              <a:off x="753179" y="1506359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0" name="Shape 600"/>
            <p:cNvSpPr/>
            <p:nvPr/>
          </p:nvSpPr>
          <p:spPr>
            <a:xfrm>
              <a:off x="0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1" name="Shape 601"/>
            <p:cNvSpPr/>
            <p:nvPr/>
          </p:nvSpPr>
          <p:spPr>
            <a:xfrm>
              <a:off x="2234433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2" name="Shape 602"/>
            <p:cNvSpPr/>
            <p:nvPr/>
          </p:nvSpPr>
          <p:spPr>
            <a:xfrm>
              <a:off x="2234433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3" name="Shape 603"/>
            <p:cNvSpPr/>
            <p:nvPr/>
          </p:nvSpPr>
          <p:spPr>
            <a:xfrm>
              <a:off x="1481253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4" name="Shape 604"/>
            <p:cNvSpPr/>
            <p:nvPr/>
          </p:nvSpPr>
          <p:spPr>
            <a:xfrm>
              <a:off x="1481253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5" name="Shape 605"/>
            <p:cNvSpPr/>
            <p:nvPr/>
          </p:nvSpPr>
          <p:spPr>
            <a:xfrm>
              <a:off x="753179" y="753179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6" name="Shape 606"/>
            <p:cNvSpPr/>
            <p:nvPr/>
          </p:nvSpPr>
          <p:spPr>
            <a:xfrm>
              <a:off x="753179" y="0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7" name="Shape 607"/>
            <p:cNvSpPr/>
            <p:nvPr/>
          </p:nvSpPr>
          <p:spPr>
            <a:xfrm>
              <a:off x="0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8" name="Shape 608"/>
            <p:cNvSpPr/>
            <p:nvPr/>
          </p:nvSpPr>
          <p:spPr>
            <a:xfrm>
              <a:off x="0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09" name="Shape 609"/>
            <p:cNvSpPr/>
            <p:nvPr/>
          </p:nvSpPr>
          <p:spPr>
            <a:xfrm>
              <a:off x="2962507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0" name="Shape 610"/>
            <p:cNvSpPr/>
            <p:nvPr/>
          </p:nvSpPr>
          <p:spPr>
            <a:xfrm>
              <a:off x="2962507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1" name="Shape 611"/>
            <p:cNvSpPr/>
            <p:nvPr/>
          </p:nvSpPr>
          <p:spPr>
            <a:xfrm>
              <a:off x="2962507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2" name="Shape 612"/>
            <p:cNvSpPr/>
            <p:nvPr/>
          </p:nvSpPr>
          <p:spPr>
            <a:xfrm>
              <a:off x="2962507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3" name="Shape 613"/>
            <p:cNvSpPr/>
            <p:nvPr/>
          </p:nvSpPr>
          <p:spPr>
            <a:xfrm>
              <a:off x="2962507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4" name="Shape 614"/>
            <p:cNvSpPr/>
            <p:nvPr/>
          </p:nvSpPr>
          <p:spPr>
            <a:xfrm>
              <a:off x="3715686" y="298761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5" name="Shape 615"/>
            <p:cNvSpPr/>
            <p:nvPr/>
          </p:nvSpPr>
          <p:spPr>
            <a:xfrm>
              <a:off x="3715686" y="2259539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6" name="Shape 616"/>
            <p:cNvSpPr/>
            <p:nvPr/>
          </p:nvSpPr>
          <p:spPr>
            <a:xfrm>
              <a:off x="3715686" y="1506359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7" name="Shape 617"/>
            <p:cNvSpPr/>
            <p:nvPr/>
          </p:nvSpPr>
          <p:spPr>
            <a:xfrm>
              <a:off x="3715686" y="753179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8" name="Shape 618"/>
            <p:cNvSpPr/>
            <p:nvPr/>
          </p:nvSpPr>
          <p:spPr>
            <a:xfrm>
              <a:off x="3715686" y="0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19" name="Shape 619"/>
            <p:cNvSpPr/>
            <p:nvPr/>
          </p:nvSpPr>
          <p:spPr>
            <a:xfrm>
              <a:off x="4443760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0" name="Shape 620"/>
            <p:cNvSpPr/>
            <p:nvPr/>
          </p:nvSpPr>
          <p:spPr>
            <a:xfrm>
              <a:off x="4443760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1" name="Shape 621"/>
            <p:cNvSpPr/>
            <p:nvPr/>
          </p:nvSpPr>
          <p:spPr>
            <a:xfrm>
              <a:off x="4443760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2" name="Shape 622"/>
            <p:cNvSpPr/>
            <p:nvPr/>
          </p:nvSpPr>
          <p:spPr>
            <a:xfrm>
              <a:off x="4443760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3" name="Shape 623"/>
            <p:cNvSpPr/>
            <p:nvPr/>
          </p:nvSpPr>
          <p:spPr>
            <a:xfrm>
              <a:off x="4443760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4" name="Shape 624"/>
            <p:cNvSpPr/>
            <p:nvPr/>
          </p:nvSpPr>
          <p:spPr>
            <a:xfrm>
              <a:off x="5196940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5" name="Shape 625"/>
            <p:cNvSpPr/>
            <p:nvPr/>
          </p:nvSpPr>
          <p:spPr>
            <a:xfrm>
              <a:off x="5196940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6" name="Shape 626"/>
            <p:cNvSpPr/>
            <p:nvPr/>
          </p:nvSpPr>
          <p:spPr>
            <a:xfrm>
              <a:off x="5196940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7" name="Shape 627"/>
            <p:cNvSpPr/>
            <p:nvPr/>
          </p:nvSpPr>
          <p:spPr>
            <a:xfrm>
              <a:off x="5196940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8" name="Shape 628"/>
            <p:cNvSpPr/>
            <p:nvPr/>
          </p:nvSpPr>
          <p:spPr>
            <a:xfrm>
              <a:off x="5196940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29" name="Shape 629"/>
            <p:cNvSpPr/>
            <p:nvPr/>
          </p:nvSpPr>
          <p:spPr>
            <a:xfrm>
              <a:off x="5925014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0" name="Shape 630"/>
            <p:cNvSpPr/>
            <p:nvPr/>
          </p:nvSpPr>
          <p:spPr>
            <a:xfrm>
              <a:off x="5925014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1" name="Shape 631"/>
            <p:cNvSpPr/>
            <p:nvPr/>
          </p:nvSpPr>
          <p:spPr>
            <a:xfrm>
              <a:off x="5925014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2" name="Shape 632"/>
            <p:cNvSpPr/>
            <p:nvPr/>
          </p:nvSpPr>
          <p:spPr>
            <a:xfrm>
              <a:off x="5925014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3" name="Shape 633"/>
            <p:cNvSpPr/>
            <p:nvPr/>
          </p:nvSpPr>
          <p:spPr>
            <a:xfrm>
              <a:off x="5925014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4" name="Shape 634"/>
            <p:cNvSpPr/>
            <p:nvPr/>
          </p:nvSpPr>
          <p:spPr>
            <a:xfrm>
              <a:off x="6678193" y="298761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5" name="Shape 635"/>
            <p:cNvSpPr/>
            <p:nvPr/>
          </p:nvSpPr>
          <p:spPr>
            <a:xfrm>
              <a:off x="6678193" y="2259539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6" name="Shape 636"/>
            <p:cNvSpPr/>
            <p:nvPr/>
          </p:nvSpPr>
          <p:spPr>
            <a:xfrm>
              <a:off x="6678193" y="1506359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7" name="Shape 637"/>
            <p:cNvSpPr/>
            <p:nvPr/>
          </p:nvSpPr>
          <p:spPr>
            <a:xfrm>
              <a:off x="6678193" y="753179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8" name="Shape 638"/>
            <p:cNvSpPr/>
            <p:nvPr/>
          </p:nvSpPr>
          <p:spPr>
            <a:xfrm>
              <a:off x="6678193" y="0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39" name="Shape 639"/>
            <p:cNvSpPr/>
            <p:nvPr/>
          </p:nvSpPr>
          <p:spPr>
            <a:xfrm>
              <a:off x="7406268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0" name="Shape 640"/>
            <p:cNvSpPr/>
            <p:nvPr/>
          </p:nvSpPr>
          <p:spPr>
            <a:xfrm>
              <a:off x="7406268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1" name="Shape 641"/>
            <p:cNvSpPr/>
            <p:nvPr/>
          </p:nvSpPr>
          <p:spPr>
            <a:xfrm>
              <a:off x="7406268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2" name="Shape 642"/>
            <p:cNvSpPr/>
            <p:nvPr/>
          </p:nvSpPr>
          <p:spPr>
            <a:xfrm>
              <a:off x="7406268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3" name="Shape 643"/>
            <p:cNvSpPr/>
            <p:nvPr/>
          </p:nvSpPr>
          <p:spPr>
            <a:xfrm>
              <a:off x="7406268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4" name="Shape 644"/>
            <p:cNvSpPr/>
            <p:nvPr/>
          </p:nvSpPr>
          <p:spPr>
            <a:xfrm>
              <a:off x="8159447" y="298761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5" name="Shape 645"/>
            <p:cNvSpPr/>
            <p:nvPr/>
          </p:nvSpPr>
          <p:spPr>
            <a:xfrm>
              <a:off x="8159447" y="2259539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6" name="Shape 646"/>
            <p:cNvSpPr/>
            <p:nvPr/>
          </p:nvSpPr>
          <p:spPr>
            <a:xfrm>
              <a:off x="8159447" y="1506359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7" name="Shape 647"/>
            <p:cNvSpPr/>
            <p:nvPr/>
          </p:nvSpPr>
          <p:spPr>
            <a:xfrm>
              <a:off x="8159447" y="753179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8" name="Shape 648"/>
            <p:cNvSpPr/>
            <p:nvPr/>
          </p:nvSpPr>
          <p:spPr>
            <a:xfrm>
              <a:off x="8159447" y="0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49" name="Shape 649"/>
            <p:cNvSpPr/>
            <p:nvPr/>
          </p:nvSpPr>
          <p:spPr>
            <a:xfrm>
              <a:off x="8912627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0" name="Shape 650"/>
            <p:cNvSpPr/>
            <p:nvPr/>
          </p:nvSpPr>
          <p:spPr>
            <a:xfrm>
              <a:off x="8912627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1" name="Shape 651"/>
            <p:cNvSpPr/>
            <p:nvPr/>
          </p:nvSpPr>
          <p:spPr>
            <a:xfrm>
              <a:off x="8912627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2" name="Shape 652"/>
            <p:cNvSpPr/>
            <p:nvPr/>
          </p:nvSpPr>
          <p:spPr>
            <a:xfrm>
              <a:off x="8912627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3" name="Shape 653"/>
            <p:cNvSpPr/>
            <p:nvPr/>
          </p:nvSpPr>
          <p:spPr>
            <a:xfrm>
              <a:off x="8912627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4" name="Shape 654"/>
            <p:cNvSpPr/>
            <p:nvPr/>
          </p:nvSpPr>
          <p:spPr>
            <a:xfrm>
              <a:off x="9640701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5" name="Shape 655"/>
            <p:cNvSpPr/>
            <p:nvPr/>
          </p:nvSpPr>
          <p:spPr>
            <a:xfrm>
              <a:off x="9640701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6" name="Shape 656"/>
            <p:cNvSpPr/>
            <p:nvPr/>
          </p:nvSpPr>
          <p:spPr>
            <a:xfrm>
              <a:off x="9640701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7" name="Shape 657"/>
            <p:cNvSpPr/>
            <p:nvPr/>
          </p:nvSpPr>
          <p:spPr>
            <a:xfrm>
              <a:off x="9640701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8" name="Shape 658"/>
            <p:cNvSpPr/>
            <p:nvPr/>
          </p:nvSpPr>
          <p:spPr>
            <a:xfrm>
              <a:off x="9640701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59" name="Shape 659"/>
            <p:cNvSpPr/>
            <p:nvPr/>
          </p:nvSpPr>
          <p:spPr>
            <a:xfrm>
              <a:off x="10393881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0" name="Shape 660"/>
            <p:cNvSpPr/>
            <p:nvPr/>
          </p:nvSpPr>
          <p:spPr>
            <a:xfrm>
              <a:off x="10393881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1" name="Shape 661"/>
            <p:cNvSpPr/>
            <p:nvPr/>
          </p:nvSpPr>
          <p:spPr>
            <a:xfrm>
              <a:off x="10393881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2" name="Shape 662"/>
            <p:cNvSpPr/>
            <p:nvPr/>
          </p:nvSpPr>
          <p:spPr>
            <a:xfrm>
              <a:off x="10393881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3" name="Shape 663"/>
            <p:cNvSpPr/>
            <p:nvPr/>
          </p:nvSpPr>
          <p:spPr>
            <a:xfrm>
              <a:off x="10393881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4" name="Shape 664"/>
            <p:cNvSpPr/>
            <p:nvPr/>
          </p:nvSpPr>
          <p:spPr>
            <a:xfrm>
              <a:off x="11121954" y="298761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5" name="Shape 665"/>
            <p:cNvSpPr/>
            <p:nvPr/>
          </p:nvSpPr>
          <p:spPr>
            <a:xfrm>
              <a:off x="11121954" y="225953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6" name="Shape 666"/>
            <p:cNvSpPr/>
            <p:nvPr/>
          </p:nvSpPr>
          <p:spPr>
            <a:xfrm>
              <a:off x="11121954" y="150635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7" name="Shape 667"/>
            <p:cNvSpPr/>
            <p:nvPr/>
          </p:nvSpPr>
          <p:spPr>
            <a:xfrm>
              <a:off x="11121954" y="75317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8" name="Shape 668"/>
            <p:cNvSpPr/>
            <p:nvPr/>
          </p:nvSpPr>
          <p:spPr>
            <a:xfrm>
              <a:off x="11121954" y="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69" name="Shape 669"/>
            <p:cNvSpPr/>
            <p:nvPr/>
          </p:nvSpPr>
          <p:spPr>
            <a:xfrm>
              <a:off x="11875134" y="2987612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5" y="120000"/>
                  </a:moveTo>
                  <a:cubicBezTo>
                    <a:pt x="93111" y="120000"/>
                    <a:pt x="120000" y="93161"/>
                    <a:pt x="120000" y="60000"/>
                  </a:cubicBezTo>
                  <a:cubicBezTo>
                    <a:pt x="120000" y="26883"/>
                    <a:pt x="93111" y="0"/>
                    <a:pt x="60005" y="0"/>
                  </a:cubicBezTo>
                  <a:cubicBezTo>
                    <a:pt x="26888" y="0"/>
                    <a:pt x="0" y="26883"/>
                    <a:pt x="0" y="60000"/>
                  </a:cubicBezTo>
                  <a:cubicBezTo>
                    <a:pt x="0" y="93161"/>
                    <a:pt x="26888" y="120000"/>
                    <a:pt x="60005" y="12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0" name="Shape 670"/>
            <p:cNvSpPr/>
            <p:nvPr/>
          </p:nvSpPr>
          <p:spPr>
            <a:xfrm>
              <a:off x="11875134" y="2259539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5" y="120000"/>
                  </a:moveTo>
                  <a:cubicBezTo>
                    <a:pt x="93111" y="120000"/>
                    <a:pt x="120000" y="93161"/>
                    <a:pt x="120000" y="60000"/>
                  </a:cubicBezTo>
                  <a:cubicBezTo>
                    <a:pt x="120000" y="26883"/>
                    <a:pt x="93111" y="0"/>
                    <a:pt x="60005" y="0"/>
                  </a:cubicBezTo>
                  <a:cubicBezTo>
                    <a:pt x="26888" y="0"/>
                    <a:pt x="0" y="26883"/>
                    <a:pt x="0" y="60000"/>
                  </a:cubicBezTo>
                  <a:cubicBezTo>
                    <a:pt x="0" y="93161"/>
                    <a:pt x="26888" y="120000"/>
                    <a:pt x="60005" y="12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1" name="Shape 671"/>
            <p:cNvSpPr/>
            <p:nvPr/>
          </p:nvSpPr>
          <p:spPr>
            <a:xfrm>
              <a:off x="11875134" y="1506359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5" y="120000"/>
                  </a:moveTo>
                  <a:cubicBezTo>
                    <a:pt x="93111" y="120000"/>
                    <a:pt x="120000" y="93161"/>
                    <a:pt x="120000" y="60000"/>
                  </a:cubicBezTo>
                  <a:cubicBezTo>
                    <a:pt x="120000" y="26883"/>
                    <a:pt x="93111" y="0"/>
                    <a:pt x="60005" y="0"/>
                  </a:cubicBezTo>
                  <a:cubicBezTo>
                    <a:pt x="26888" y="0"/>
                    <a:pt x="0" y="26883"/>
                    <a:pt x="0" y="60000"/>
                  </a:cubicBezTo>
                  <a:cubicBezTo>
                    <a:pt x="0" y="93161"/>
                    <a:pt x="26888" y="120000"/>
                    <a:pt x="60005" y="12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2" name="Shape 672"/>
            <p:cNvSpPr/>
            <p:nvPr/>
          </p:nvSpPr>
          <p:spPr>
            <a:xfrm>
              <a:off x="11875134" y="753179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5" y="120000"/>
                  </a:moveTo>
                  <a:cubicBezTo>
                    <a:pt x="93111" y="120000"/>
                    <a:pt x="120000" y="93161"/>
                    <a:pt x="120000" y="60000"/>
                  </a:cubicBezTo>
                  <a:cubicBezTo>
                    <a:pt x="120000" y="26883"/>
                    <a:pt x="93111" y="0"/>
                    <a:pt x="60005" y="0"/>
                  </a:cubicBezTo>
                  <a:cubicBezTo>
                    <a:pt x="26888" y="0"/>
                    <a:pt x="0" y="26883"/>
                    <a:pt x="0" y="60000"/>
                  </a:cubicBezTo>
                  <a:cubicBezTo>
                    <a:pt x="0" y="93161"/>
                    <a:pt x="26888" y="120000"/>
                    <a:pt x="60005" y="12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3" name="Shape 673"/>
            <p:cNvSpPr/>
            <p:nvPr/>
          </p:nvSpPr>
          <p:spPr>
            <a:xfrm>
              <a:off x="11875134" y="-1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5" y="120000"/>
                  </a:moveTo>
                  <a:cubicBezTo>
                    <a:pt x="93111" y="120000"/>
                    <a:pt x="120000" y="93161"/>
                    <a:pt x="120000" y="60000"/>
                  </a:cubicBezTo>
                  <a:cubicBezTo>
                    <a:pt x="120000" y="26883"/>
                    <a:pt x="93111" y="0"/>
                    <a:pt x="60005" y="0"/>
                  </a:cubicBezTo>
                  <a:cubicBezTo>
                    <a:pt x="26888" y="0"/>
                    <a:pt x="0" y="26883"/>
                    <a:pt x="0" y="60000"/>
                  </a:cubicBezTo>
                  <a:cubicBezTo>
                    <a:pt x="0" y="93161"/>
                    <a:pt x="26888" y="120000"/>
                    <a:pt x="60005" y="12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4" name="Shape 674"/>
            <p:cNvSpPr/>
            <p:nvPr/>
          </p:nvSpPr>
          <p:spPr>
            <a:xfrm>
              <a:off x="2234433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5" name="Shape 675"/>
            <p:cNvSpPr/>
            <p:nvPr/>
          </p:nvSpPr>
          <p:spPr>
            <a:xfrm>
              <a:off x="1481253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6" name="Shape 676"/>
            <p:cNvSpPr/>
            <p:nvPr/>
          </p:nvSpPr>
          <p:spPr>
            <a:xfrm>
              <a:off x="753179" y="449397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7" name="Shape 677"/>
            <p:cNvSpPr/>
            <p:nvPr/>
          </p:nvSpPr>
          <p:spPr>
            <a:xfrm>
              <a:off x="0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8" name="Shape 678"/>
            <p:cNvSpPr/>
            <p:nvPr/>
          </p:nvSpPr>
          <p:spPr>
            <a:xfrm>
              <a:off x="2962507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79" name="Shape 679"/>
            <p:cNvSpPr/>
            <p:nvPr/>
          </p:nvSpPr>
          <p:spPr>
            <a:xfrm>
              <a:off x="3715686" y="449397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0" name="Shape 680"/>
            <p:cNvSpPr/>
            <p:nvPr/>
          </p:nvSpPr>
          <p:spPr>
            <a:xfrm>
              <a:off x="4443760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1" name="Shape 681"/>
            <p:cNvSpPr/>
            <p:nvPr/>
          </p:nvSpPr>
          <p:spPr>
            <a:xfrm>
              <a:off x="5196940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2" name="Shape 682"/>
            <p:cNvSpPr/>
            <p:nvPr/>
          </p:nvSpPr>
          <p:spPr>
            <a:xfrm>
              <a:off x="5925014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3" name="Shape 683"/>
            <p:cNvSpPr/>
            <p:nvPr/>
          </p:nvSpPr>
          <p:spPr>
            <a:xfrm>
              <a:off x="6678193" y="449397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4" name="Shape 684"/>
            <p:cNvSpPr/>
            <p:nvPr/>
          </p:nvSpPr>
          <p:spPr>
            <a:xfrm>
              <a:off x="7406268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5" name="Shape 685"/>
            <p:cNvSpPr/>
            <p:nvPr/>
          </p:nvSpPr>
          <p:spPr>
            <a:xfrm>
              <a:off x="8159447" y="449397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6" name="Shape 686"/>
            <p:cNvSpPr/>
            <p:nvPr/>
          </p:nvSpPr>
          <p:spPr>
            <a:xfrm>
              <a:off x="8912627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7" name="Shape 687"/>
            <p:cNvSpPr/>
            <p:nvPr/>
          </p:nvSpPr>
          <p:spPr>
            <a:xfrm>
              <a:off x="9640701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8" name="Shape 688"/>
            <p:cNvSpPr/>
            <p:nvPr/>
          </p:nvSpPr>
          <p:spPr>
            <a:xfrm>
              <a:off x="10393881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89" name="Shape 689"/>
            <p:cNvSpPr/>
            <p:nvPr/>
          </p:nvSpPr>
          <p:spPr>
            <a:xfrm>
              <a:off x="11121954" y="449397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0" name="Shape 690"/>
            <p:cNvSpPr/>
            <p:nvPr/>
          </p:nvSpPr>
          <p:spPr>
            <a:xfrm>
              <a:off x="11875134" y="449397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1" name="Shape 691"/>
            <p:cNvSpPr/>
            <p:nvPr/>
          </p:nvSpPr>
          <p:spPr>
            <a:xfrm>
              <a:off x="2234433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2" name="Shape 692"/>
            <p:cNvSpPr/>
            <p:nvPr/>
          </p:nvSpPr>
          <p:spPr>
            <a:xfrm>
              <a:off x="1481253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3" name="Shape 693"/>
            <p:cNvSpPr/>
            <p:nvPr/>
          </p:nvSpPr>
          <p:spPr>
            <a:xfrm>
              <a:off x="753179" y="5247152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4" name="Shape 694"/>
            <p:cNvSpPr/>
            <p:nvPr/>
          </p:nvSpPr>
          <p:spPr>
            <a:xfrm>
              <a:off x="0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5" name="Shape 695"/>
            <p:cNvSpPr/>
            <p:nvPr/>
          </p:nvSpPr>
          <p:spPr>
            <a:xfrm>
              <a:off x="2962507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6" name="Shape 696"/>
            <p:cNvSpPr/>
            <p:nvPr/>
          </p:nvSpPr>
          <p:spPr>
            <a:xfrm>
              <a:off x="3715686" y="5247152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7" name="Shape 697"/>
            <p:cNvSpPr/>
            <p:nvPr/>
          </p:nvSpPr>
          <p:spPr>
            <a:xfrm>
              <a:off x="4443760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8" name="Shape 698"/>
            <p:cNvSpPr/>
            <p:nvPr/>
          </p:nvSpPr>
          <p:spPr>
            <a:xfrm>
              <a:off x="5196940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699" name="Shape 699"/>
            <p:cNvSpPr/>
            <p:nvPr/>
          </p:nvSpPr>
          <p:spPr>
            <a:xfrm>
              <a:off x="5925014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0" name="Shape 700"/>
            <p:cNvSpPr/>
            <p:nvPr/>
          </p:nvSpPr>
          <p:spPr>
            <a:xfrm>
              <a:off x="6678193" y="5247152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1" name="Shape 701"/>
            <p:cNvSpPr/>
            <p:nvPr/>
          </p:nvSpPr>
          <p:spPr>
            <a:xfrm>
              <a:off x="7406268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2" name="Shape 702"/>
            <p:cNvSpPr/>
            <p:nvPr/>
          </p:nvSpPr>
          <p:spPr>
            <a:xfrm>
              <a:off x="8159447" y="5247152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3" name="Shape 703"/>
            <p:cNvSpPr/>
            <p:nvPr/>
          </p:nvSpPr>
          <p:spPr>
            <a:xfrm>
              <a:off x="8912627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4" name="Shape 704"/>
            <p:cNvSpPr/>
            <p:nvPr/>
          </p:nvSpPr>
          <p:spPr>
            <a:xfrm>
              <a:off x="9640701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5" name="Shape 705"/>
            <p:cNvSpPr/>
            <p:nvPr/>
          </p:nvSpPr>
          <p:spPr>
            <a:xfrm>
              <a:off x="10393881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6" name="Shape 706"/>
            <p:cNvSpPr/>
            <p:nvPr/>
          </p:nvSpPr>
          <p:spPr>
            <a:xfrm>
              <a:off x="11121954" y="5247152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7" name="Shape 707"/>
            <p:cNvSpPr/>
            <p:nvPr/>
          </p:nvSpPr>
          <p:spPr>
            <a:xfrm>
              <a:off x="11875134" y="5247152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8" name="Shape 708"/>
            <p:cNvSpPr/>
            <p:nvPr/>
          </p:nvSpPr>
          <p:spPr>
            <a:xfrm>
              <a:off x="2234433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09" name="Shape 709"/>
            <p:cNvSpPr/>
            <p:nvPr/>
          </p:nvSpPr>
          <p:spPr>
            <a:xfrm>
              <a:off x="1481253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0" name="Shape 710"/>
            <p:cNvSpPr/>
            <p:nvPr/>
          </p:nvSpPr>
          <p:spPr>
            <a:xfrm>
              <a:off x="753179" y="597522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1" name="Shape 711"/>
            <p:cNvSpPr/>
            <p:nvPr/>
          </p:nvSpPr>
          <p:spPr>
            <a:xfrm>
              <a:off x="0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2" name="Shape 712"/>
            <p:cNvSpPr/>
            <p:nvPr/>
          </p:nvSpPr>
          <p:spPr>
            <a:xfrm>
              <a:off x="2962507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3" name="Shape 713"/>
            <p:cNvSpPr/>
            <p:nvPr/>
          </p:nvSpPr>
          <p:spPr>
            <a:xfrm>
              <a:off x="3715686" y="597522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4" name="Shape 714"/>
            <p:cNvSpPr/>
            <p:nvPr/>
          </p:nvSpPr>
          <p:spPr>
            <a:xfrm>
              <a:off x="4443760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5" name="Shape 715"/>
            <p:cNvSpPr/>
            <p:nvPr/>
          </p:nvSpPr>
          <p:spPr>
            <a:xfrm>
              <a:off x="5196940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6" name="Shape 716"/>
            <p:cNvSpPr/>
            <p:nvPr/>
          </p:nvSpPr>
          <p:spPr>
            <a:xfrm>
              <a:off x="5925014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7" name="Shape 717"/>
            <p:cNvSpPr/>
            <p:nvPr/>
          </p:nvSpPr>
          <p:spPr>
            <a:xfrm>
              <a:off x="6678193" y="597522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8" name="Shape 718"/>
            <p:cNvSpPr/>
            <p:nvPr/>
          </p:nvSpPr>
          <p:spPr>
            <a:xfrm>
              <a:off x="7406268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19" name="Shape 719"/>
            <p:cNvSpPr/>
            <p:nvPr/>
          </p:nvSpPr>
          <p:spPr>
            <a:xfrm>
              <a:off x="8159447" y="597522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0" name="Shape 720"/>
            <p:cNvSpPr/>
            <p:nvPr/>
          </p:nvSpPr>
          <p:spPr>
            <a:xfrm>
              <a:off x="8912627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1" name="Shape 721"/>
            <p:cNvSpPr/>
            <p:nvPr/>
          </p:nvSpPr>
          <p:spPr>
            <a:xfrm>
              <a:off x="9640701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2" name="Shape 722"/>
            <p:cNvSpPr/>
            <p:nvPr/>
          </p:nvSpPr>
          <p:spPr>
            <a:xfrm>
              <a:off x="10393881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3" name="Shape 723"/>
            <p:cNvSpPr/>
            <p:nvPr/>
          </p:nvSpPr>
          <p:spPr>
            <a:xfrm>
              <a:off x="11121954" y="597522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4" name="Shape 724"/>
            <p:cNvSpPr/>
            <p:nvPr/>
          </p:nvSpPr>
          <p:spPr>
            <a:xfrm>
              <a:off x="11875134" y="5975225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6"/>
                    <a:pt x="26838" y="120000"/>
                    <a:pt x="60000" y="120000"/>
                  </a:cubicBezTo>
                  <a:cubicBezTo>
                    <a:pt x="93111" y="120000"/>
                    <a:pt x="120000" y="93116"/>
                    <a:pt x="120000" y="60000"/>
                  </a:cubicBezTo>
                  <a:cubicBezTo>
                    <a:pt x="120000" y="26883"/>
                    <a:pt x="93111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5" name="Shape 725"/>
            <p:cNvSpPr/>
            <p:nvPr/>
          </p:nvSpPr>
          <p:spPr>
            <a:xfrm>
              <a:off x="2234433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6" name="Shape 726"/>
            <p:cNvSpPr/>
            <p:nvPr/>
          </p:nvSpPr>
          <p:spPr>
            <a:xfrm>
              <a:off x="1481253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7" name="Shape 727"/>
            <p:cNvSpPr/>
            <p:nvPr/>
          </p:nvSpPr>
          <p:spPr>
            <a:xfrm>
              <a:off x="753179" y="672840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8" name="Shape 728"/>
            <p:cNvSpPr/>
            <p:nvPr/>
          </p:nvSpPr>
          <p:spPr>
            <a:xfrm>
              <a:off x="0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29" name="Shape 729"/>
            <p:cNvSpPr/>
            <p:nvPr/>
          </p:nvSpPr>
          <p:spPr>
            <a:xfrm>
              <a:off x="2962507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0" name="Shape 730"/>
            <p:cNvSpPr/>
            <p:nvPr/>
          </p:nvSpPr>
          <p:spPr>
            <a:xfrm>
              <a:off x="3715686" y="672840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1" name="Shape 731"/>
            <p:cNvSpPr/>
            <p:nvPr/>
          </p:nvSpPr>
          <p:spPr>
            <a:xfrm>
              <a:off x="4443760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2" name="Shape 732"/>
            <p:cNvSpPr/>
            <p:nvPr/>
          </p:nvSpPr>
          <p:spPr>
            <a:xfrm>
              <a:off x="5196940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3" name="Shape 733"/>
            <p:cNvSpPr/>
            <p:nvPr/>
          </p:nvSpPr>
          <p:spPr>
            <a:xfrm>
              <a:off x="5925014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4" name="Shape 734"/>
            <p:cNvSpPr/>
            <p:nvPr/>
          </p:nvSpPr>
          <p:spPr>
            <a:xfrm>
              <a:off x="6678193" y="672840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5" name="Shape 735"/>
            <p:cNvSpPr/>
            <p:nvPr/>
          </p:nvSpPr>
          <p:spPr>
            <a:xfrm>
              <a:off x="7406268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6" name="Shape 736"/>
            <p:cNvSpPr/>
            <p:nvPr/>
          </p:nvSpPr>
          <p:spPr>
            <a:xfrm>
              <a:off x="8159447" y="672840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7" name="Shape 737"/>
            <p:cNvSpPr/>
            <p:nvPr/>
          </p:nvSpPr>
          <p:spPr>
            <a:xfrm>
              <a:off x="8912627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8" name="Shape 738"/>
            <p:cNvSpPr/>
            <p:nvPr/>
          </p:nvSpPr>
          <p:spPr>
            <a:xfrm>
              <a:off x="9640701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39" name="Shape 739"/>
            <p:cNvSpPr/>
            <p:nvPr/>
          </p:nvSpPr>
          <p:spPr>
            <a:xfrm>
              <a:off x="10393881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0" name="Shape 740"/>
            <p:cNvSpPr/>
            <p:nvPr/>
          </p:nvSpPr>
          <p:spPr>
            <a:xfrm>
              <a:off x="11121954" y="672840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1" name="Shape 741"/>
            <p:cNvSpPr/>
            <p:nvPr/>
          </p:nvSpPr>
          <p:spPr>
            <a:xfrm>
              <a:off x="11875134" y="6728405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6"/>
                    <a:pt x="26838" y="120000"/>
                    <a:pt x="60000" y="120000"/>
                  </a:cubicBezTo>
                  <a:cubicBezTo>
                    <a:pt x="93111" y="120000"/>
                    <a:pt x="120000" y="93116"/>
                    <a:pt x="120000" y="60000"/>
                  </a:cubicBezTo>
                  <a:cubicBezTo>
                    <a:pt x="120000" y="26883"/>
                    <a:pt x="93111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2" name="Shape 742"/>
            <p:cNvSpPr/>
            <p:nvPr/>
          </p:nvSpPr>
          <p:spPr>
            <a:xfrm>
              <a:off x="2234433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3" name="Shape 743"/>
            <p:cNvSpPr/>
            <p:nvPr/>
          </p:nvSpPr>
          <p:spPr>
            <a:xfrm>
              <a:off x="1481253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4" name="Shape 744"/>
            <p:cNvSpPr/>
            <p:nvPr/>
          </p:nvSpPr>
          <p:spPr>
            <a:xfrm>
              <a:off x="753179" y="748158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5" name="Shape 745"/>
            <p:cNvSpPr/>
            <p:nvPr/>
          </p:nvSpPr>
          <p:spPr>
            <a:xfrm>
              <a:off x="0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6" name="Shape 746"/>
            <p:cNvSpPr/>
            <p:nvPr/>
          </p:nvSpPr>
          <p:spPr>
            <a:xfrm>
              <a:off x="2962507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7" name="Shape 747"/>
            <p:cNvSpPr/>
            <p:nvPr/>
          </p:nvSpPr>
          <p:spPr>
            <a:xfrm>
              <a:off x="3715686" y="748158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8" name="Shape 748"/>
            <p:cNvSpPr/>
            <p:nvPr/>
          </p:nvSpPr>
          <p:spPr>
            <a:xfrm>
              <a:off x="4443760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49" name="Shape 749"/>
            <p:cNvSpPr/>
            <p:nvPr/>
          </p:nvSpPr>
          <p:spPr>
            <a:xfrm>
              <a:off x="5196940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0" name="Shape 750"/>
            <p:cNvSpPr/>
            <p:nvPr/>
          </p:nvSpPr>
          <p:spPr>
            <a:xfrm>
              <a:off x="5925014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1" name="Shape 751"/>
            <p:cNvSpPr/>
            <p:nvPr/>
          </p:nvSpPr>
          <p:spPr>
            <a:xfrm>
              <a:off x="6678193" y="748158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2" name="Shape 752"/>
            <p:cNvSpPr/>
            <p:nvPr/>
          </p:nvSpPr>
          <p:spPr>
            <a:xfrm>
              <a:off x="7406268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3" name="Shape 753"/>
            <p:cNvSpPr/>
            <p:nvPr/>
          </p:nvSpPr>
          <p:spPr>
            <a:xfrm>
              <a:off x="8159447" y="748158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4" name="Shape 754"/>
            <p:cNvSpPr/>
            <p:nvPr/>
          </p:nvSpPr>
          <p:spPr>
            <a:xfrm>
              <a:off x="8912627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5" name="Shape 755"/>
            <p:cNvSpPr/>
            <p:nvPr/>
          </p:nvSpPr>
          <p:spPr>
            <a:xfrm>
              <a:off x="9640701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6" name="Shape 756"/>
            <p:cNvSpPr/>
            <p:nvPr/>
          </p:nvSpPr>
          <p:spPr>
            <a:xfrm>
              <a:off x="10393881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7" name="Shape 757"/>
            <p:cNvSpPr/>
            <p:nvPr/>
          </p:nvSpPr>
          <p:spPr>
            <a:xfrm>
              <a:off x="11121954" y="748158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8" name="Shape 758"/>
            <p:cNvSpPr/>
            <p:nvPr/>
          </p:nvSpPr>
          <p:spPr>
            <a:xfrm>
              <a:off x="11875134" y="7481585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6"/>
                    <a:pt x="26838" y="120000"/>
                    <a:pt x="60000" y="120000"/>
                  </a:cubicBezTo>
                  <a:cubicBezTo>
                    <a:pt x="93111" y="120000"/>
                    <a:pt x="120000" y="93116"/>
                    <a:pt x="120000" y="60000"/>
                  </a:cubicBezTo>
                  <a:cubicBezTo>
                    <a:pt x="120000" y="26883"/>
                    <a:pt x="93111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59" name="Shape 759"/>
            <p:cNvSpPr/>
            <p:nvPr/>
          </p:nvSpPr>
          <p:spPr>
            <a:xfrm>
              <a:off x="2234433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0" name="Shape 760"/>
            <p:cNvSpPr/>
            <p:nvPr/>
          </p:nvSpPr>
          <p:spPr>
            <a:xfrm>
              <a:off x="1481253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1" name="Shape 761"/>
            <p:cNvSpPr/>
            <p:nvPr/>
          </p:nvSpPr>
          <p:spPr>
            <a:xfrm>
              <a:off x="753179" y="823476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2" name="Shape 762"/>
            <p:cNvSpPr/>
            <p:nvPr/>
          </p:nvSpPr>
          <p:spPr>
            <a:xfrm>
              <a:off x="0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3" name="Shape 763"/>
            <p:cNvSpPr/>
            <p:nvPr/>
          </p:nvSpPr>
          <p:spPr>
            <a:xfrm>
              <a:off x="2962507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4" name="Shape 764"/>
            <p:cNvSpPr/>
            <p:nvPr/>
          </p:nvSpPr>
          <p:spPr>
            <a:xfrm>
              <a:off x="3715686" y="823476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5" name="Shape 765"/>
            <p:cNvSpPr/>
            <p:nvPr/>
          </p:nvSpPr>
          <p:spPr>
            <a:xfrm>
              <a:off x="4443760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6" name="Shape 766"/>
            <p:cNvSpPr/>
            <p:nvPr/>
          </p:nvSpPr>
          <p:spPr>
            <a:xfrm>
              <a:off x="5196940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7" name="Shape 767"/>
            <p:cNvSpPr/>
            <p:nvPr/>
          </p:nvSpPr>
          <p:spPr>
            <a:xfrm>
              <a:off x="5925014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8" name="Shape 768"/>
            <p:cNvSpPr/>
            <p:nvPr/>
          </p:nvSpPr>
          <p:spPr>
            <a:xfrm>
              <a:off x="6678193" y="823476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69" name="Shape 769"/>
            <p:cNvSpPr/>
            <p:nvPr/>
          </p:nvSpPr>
          <p:spPr>
            <a:xfrm>
              <a:off x="7406268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0" name="Shape 770"/>
            <p:cNvSpPr/>
            <p:nvPr/>
          </p:nvSpPr>
          <p:spPr>
            <a:xfrm>
              <a:off x="8159447" y="823476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1" name="Shape 771"/>
            <p:cNvSpPr/>
            <p:nvPr/>
          </p:nvSpPr>
          <p:spPr>
            <a:xfrm>
              <a:off x="8912627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2" name="Shape 772"/>
            <p:cNvSpPr/>
            <p:nvPr/>
          </p:nvSpPr>
          <p:spPr>
            <a:xfrm>
              <a:off x="9640701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3" name="Shape 773"/>
            <p:cNvSpPr/>
            <p:nvPr/>
          </p:nvSpPr>
          <p:spPr>
            <a:xfrm>
              <a:off x="10393881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4" name="Shape 774"/>
            <p:cNvSpPr/>
            <p:nvPr/>
          </p:nvSpPr>
          <p:spPr>
            <a:xfrm>
              <a:off x="11121954" y="823476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5" name="Shape 775"/>
            <p:cNvSpPr/>
            <p:nvPr/>
          </p:nvSpPr>
          <p:spPr>
            <a:xfrm>
              <a:off x="11875134" y="8234765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6"/>
                    <a:pt x="26838" y="120000"/>
                    <a:pt x="60000" y="120000"/>
                  </a:cubicBezTo>
                  <a:cubicBezTo>
                    <a:pt x="93111" y="120000"/>
                    <a:pt x="120000" y="93116"/>
                    <a:pt x="120000" y="60000"/>
                  </a:cubicBezTo>
                  <a:cubicBezTo>
                    <a:pt x="120000" y="26883"/>
                    <a:pt x="93111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6" name="Shape 776"/>
            <p:cNvSpPr/>
            <p:nvPr/>
          </p:nvSpPr>
          <p:spPr>
            <a:xfrm>
              <a:off x="2234433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7" name="Shape 777"/>
            <p:cNvSpPr/>
            <p:nvPr/>
          </p:nvSpPr>
          <p:spPr>
            <a:xfrm>
              <a:off x="1481253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8" name="Shape 778"/>
            <p:cNvSpPr/>
            <p:nvPr/>
          </p:nvSpPr>
          <p:spPr>
            <a:xfrm>
              <a:off x="753179" y="8962838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79" name="Shape 779"/>
            <p:cNvSpPr/>
            <p:nvPr/>
          </p:nvSpPr>
          <p:spPr>
            <a:xfrm>
              <a:off x="0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0" name="Shape 780"/>
            <p:cNvSpPr/>
            <p:nvPr/>
          </p:nvSpPr>
          <p:spPr>
            <a:xfrm>
              <a:off x="2962507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1" name="Shape 781"/>
            <p:cNvSpPr/>
            <p:nvPr/>
          </p:nvSpPr>
          <p:spPr>
            <a:xfrm>
              <a:off x="3715686" y="8962838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2" name="Shape 782"/>
            <p:cNvSpPr/>
            <p:nvPr/>
          </p:nvSpPr>
          <p:spPr>
            <a:xfrm>
              <a:off x="4443760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3" name="Shape 783"/>
            <p:cNvSpPr/>
            <p:nvPr/>
          </p:nvSpPr>
          <p:spPr>
            <a:xfrm>
              <a:off x="5196940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4" name="Shape 784"/>
            <p:cNvSpPr/>
            <p:nvPr/>
          </p:nvSpPr>
          <p:spPr>
            <a:xfrm>
              <a:off x="5925014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5" name="Shape 785"/>
            <p:cNvSpPr/>
            <p:nvPr/>
          </p:nvSpPr>
          <p:spPr>
            <a:xfrm>
              <a:off x="6678193" y="8962838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6" name="Shape 786"/>
            <p:cNvSpPr/>
            <p:nvPr/>
          </p:nvSpPr>
          <p:spPr>
            <a:xfrm>
              <a:off x="7406268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7" name="Shape 787"/>
            <p:cNvSpPr/>
            <p:nvPr/>
          </p:nvSpPr>
          <p:spPr>
            <a:xfrm>
              <a:off x="8159447" y="8962838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8" name="Shape 788"/>
            <p:cNvSpPr/>
            <p:nvPr/>
          </p:nvSpPr>
          <p:spPr>
            <a:xfrm>
              <a:off x="8912627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89" name="Shape 789"/>
            <p:cNvSpPr/>
            <p:nvPr/>
          </p:nvSpPr>
          <p:spPr>
            <a:xfrm>
              <a:off x="9640701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0" name="Shape 790"/>
            <p:cNvSpPr/>
            <p:nvPr/>
          </p:nvSpPr>
          <p:spPr>
            <a:xfrm>
              <a:off x="10393881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1" name="Shape 791"/>
            <p:cNvSpPr/>
            <p:nvPr/>
          </p:nvSpPr>
          <p:spPr>
            <a:xfrm>
              <a:off x="11121954" y="8962838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2" name="Shape 792"/>
            <p:cNvSpPr/>
            <p:nvPr/>
          </p:nvSpPr>
          <p:spPr>
            <a:xfrm>
              <a:off x="11875134" y="8962838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6"/>
                    <a:pt x="26838" y="120000"/>
                    <a:pt x="60000" y="120000"/>
                  </a:cubicBezTo>
                  <a:cubicBezTo>
                    <a:pt x="93111" y="120000"/>
                    <a:pt x="120000" y="93116"/>
                    <a:pt x="120000" y="60000"/>
                  </a:cubicBezTo>
                  <a:cubicBezTo>
                    <a:pt x="120000" y="26883"/>
                    <a:pt x="93111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3" name="Shape 793"/>
            <p:cNvSpPr/>
            <p:nvPr/>
          </p:nvSpPr>
          <p:spPr>
            <a:xfrm>
              <a:off x="2234433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4" name="Shape 794"/>
            <p:cNvSpPr/>
            <p:nvPr/>
          </p:nvSpPr>
          <p:spPr>
            <a:xfrm>
              <a:off x="1481253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5" name="Shape 795"/>
            <p:cNvSpPr/>
            <p:nvPr/>
          </p:nvSpPr>
          <p:spPr>
            <a:xfrm>
              <a:off x="753179" y="9741124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6" name="Shape 796"/>
            <p:cNvSpPr/>
            <p:nvPr/>
          </p:nvSpPr>
          <p:spPr>
            <a:xfrm>
              <a:off x="0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7" name="Shape 797"/>
            <p:cNvSpPr/>
            <p:nvPr/>
          </p:nvSpPr>
          <p:spPr>
            <a:xfrm>
              <a:off x="2962507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8" name="Shape 798"/>
            <p:cNvSpPr/>
            <p:nvPr/>
          </p:nvSpPr>
          <p:spPr>
            <a:xfrm>
              <a:off x="3715686" y="9741124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799" name="Shape 799"/>
            <p:cNvSpPr/>
            <p:nvPr/>
          </p:nvSpPr>
          <p:spPr>
            <a:xfrm>
              <a:off x="4443760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0" name="Shape 800"/>
            <p:cNvSpPr/>
            <p:nvPr/>
          </p:nvSpPr>
          <p:spPr>
            <a:xfrm>
              <a:off x="5196940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1" name="Shape 801"/>
            <p:cNvSpPr/>
            <p:nvPr/>
          </p:nvSpPr>
          <p:spPr>
            <a:xfrm>
              <a:off x="5925014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2" name="Shape 802"/>
            <p:cNvSpPr/>
            <p:nvPr/>
          </p:nvSpPr>
          <p:spPr>
            <a:xfrm>
              <a:off x="6678193" y="9741124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3" name="Shape 803"/>
            <p:cNvSpPr/>
            <p:nvPr/>
          </p:nvSpPr>
          <p:spPr>
            <a:xfrm>
              <a:off x="7406268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4" name="Shape 804"/>
            <p:cNvSpPr/>
            <p:nvPr/>
          </p:nvSpPr>
          <p:spPr>
            <a:xfrm>
              <a:off x="8159447" y="9741124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5" name="Shape 805"/>
            <p:cNvSpPr/>
            <p:nvPr/>
          </p:nvSpPr>
          <p:spPr>
            <a:xfrm>
              <a:off x="8912627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6" name="Shape 806"/>
            <p:cNvSpPr/>
            <p:nvPr/>
          </p:nvSpPr>
          <p:spPr>
            <a:xfrm>
              <a:off x="9640701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7" name="Shape 807"/>
            <p:cNvSpPr/>
            <p:nvPr/>
          </p:nvSpPr>
          <p:spPr>
            <a:xfrm>
              <a:off x="10393881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8" name="Shape 808"/>
            <p:cNvSpPr/>
            <p:nvPr/>
          </p:nvSpPr>
          <p:spPr>
            <a:xfrm>
              <a:off x="11121954" y="974112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09" name="Shape 809"/>
            <p:cNvSpPr/>
            <p:nvPr/>
          </p:nvSpPr>
          <p:spPr>
            <a:xfrm>
              <a:off x="11875134" y="9741124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6"/>
                    <a:pt x="26838" y="120000"/>
                    <a:pt x="60000" y="120000"/>
                  </a:cubicBezTo>
                  <a:cubicBezTo>
                    <a:pt x="93111" y="120000"/>
                    <a:pt x="120000" y="93116"/>
                    <a:pt x="120000" y="60000"/>
                  </a:cubicBezTo>
                  <a:cubicBezTo>
                    <a:pt x="120000" y="26883"/>
                    <a:pt x="93111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0" name="Shape 810"/>
            <p:cNvSpPr/>
            <p:nvPr/>
          </p:nvSpPr>
          <p:spPr>
            <a:xfrm>
              <a:off x="2234433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1" name="Shape 811"/>
            <p:cNvSpPr/>
            <p:nvPr/>
          </p:nvSpPr>
          <p:spPr>
            <a:xfrm>
              <a:off x="1481253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2" name="Shape 812"/>
            <p:cNvSpPr/>
            <p:nvPr/>
          </p:nvSpPr>
          <p:spPr>
            <a:xfrm>
              <a:off x="753179" y="10494304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0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4" name="Shape 814"/>
            <p:cNvSpPr/>
            <p:nvPr/>
          </p:nvSpPr>
          <p:spPr>
            <a:xfrm>
              <a:off x="2234433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5" name="Shape 815"/>
            <p:cNvSpPr/>
            <p:nvPr/>
          </p:nvSpPr>
          <p:spPr>
            <a:xfrm>
              <a:off x="1481253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753179" y="11247484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0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2234433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19" name="Shape 819"/>
            <p:cNvSpPr/>
            <p:nvPr/>
          </p:nvSpPr>
          <p:spPr>
            <a:xfrm>
              <a:off x="1481253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0" name="Shape 820"/>
            <p:cNvSpPr/>
            <p:nvPr/>
          </p:nvSpPr>
          <p:spPr>
            <a:xfrm>
              <a:off x="753179" y="12000664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2234433" y="1277895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1481253" y="1277895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4" name="Shape 824"/>
            <p:cNvSpPr/>
            <p:nvPr/>
          </p:nvSpPr>
          <p:spPr>
            <a:xfrm>
              <a:off x="753179" y="1277895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5" name="Shape 825"/>
            <p:cNvSpPr/>
            <p:nvPr/>
          </p:nvSpPr>
          <p:spPr>
            <a:xfrm>
              <a:off x="-1" y="1277895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2234433" y="1353213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1481253" y="1353213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753179" y="1353213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29" name="Shape 829"/>
            <p:cNvSpPr/>
            <p:nvPr/>
          </p:nvSpPr>
          <p:spPr>
            <a:xfrm>
              <a:off x="-1" y="1353213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0" name="Shape 830"/>
            <p:cNvSpPr/>
            <p:nvPr/>
          </p:nvSpPr>
          <p:spPr>
            <a:xfrm>
              <a:off x="2234433" y="14285309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1481253" y="14285309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753179" y="14285309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-1" y="14285309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4" name="Shape 834"/>
            <p:cNvSpPr/>
            <p:nvPr/>
          </p:nvSpPr>
          <p:spPr>
            <a:xfrm>
              <a:off x="2234433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5" name="Shape 835"/>
            <p:cNvSpPr/>
            <p:nvPr/>
          </p:nvSpPr>
          <p:spPr>
            <a:xfrm>
              <a:off x="1481253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6" name="Shape 836"/>
            <p:cNvSpPr/>
            <p:nvPr/>
          </p:nvSpPr>
          <p:spPr>
            <a:xfrm>
              <a:off x="753179" y="15038489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7" name="Shape 837"/>
            <p:cNvSpPr/>
            <p:nvPr/>
          </p:nvSpPr>
          <p:spPr>
            <a:xfrm>
              <a:off x="0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8" name="Shape 838"/>
            <p:cNvSpPr/>
            <p:nvPr/>
          </p:nvSpPr>
          <p:spPr>
            <a:xfrm>
              <a:off x="2234433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39" name="Shape 839"/>
            <p:cNvSpPr/>
            <p:nvPr/>
          </p:nvSpPr>
          <p:spPr>
            <a:xfrm>
              <a:off x="1481253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0" name="Shape 840"/>
            <p:cNvSpPr/>
            <p:nvPr/>
          </p:nvSpPr>
          <p:spPr>
            <a:xfrm>
              <a:off x="753179" y="1581677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1" name="Shape 841"/>
            <p:cNvSpPr/>
            <p:nvPr/>
          </p:nvSpPr>
          <p:spPr>
            <a:xfrm>
              <a:off x="0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2" name="Shape 842"/>
            <p:cNvSpPr/>
            <p:nvPr/>
          </p:nvSpPr>
          <p:spPr>
            <a:xfrm>
              <a:off x="2234433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3" name="Shape 843"/>
            <p:cNvSpPr/>
            <p:nvPr/>
          </p:nvSpPr>
          <p:spPr>
            <a:xfrm>
              <a:off x="1481253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4" name="Shape 844"/>
            <p:cNvSpPr/>
            <p:nvPr/>
          </p:nvSpPr>
          <p:spPr>
            <a:xfrm>
              <a:off x="753179" y="1656995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5" name="Shape 845"/>
            <p:cNvSpPr/>
            <p:nvPr/>
          </p:nvSpPr>
          <p:spPr>
            <a:xfrm>
              <a:off x="0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6" name="Shape 846"/>
            <p:cNvSpPr/>
            <p:nvPr/>
          </p:nvSpPr>
          <p:spPr>
            <a:xfrm>
              <a:off x="2234433" y="17323134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7" name="Shape 847"/>
            <p:cNvSpPr/>
            <p:nvPr/>
          </p:nvSpPr>
          <p:spPr>
            <a:xfrm>
              <a:off x="1481253" y="17323134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8" name="Shape 848"/>
            <p:cNvSpPr/>
            <p:nvPr/>
          </p:nvSpPr>
          <p:spPr>
            <a:xfrm>
              <a:off x="753179" y="17323134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49" name="Shape 849"/>
            <p:cNvSpPr/>
            <p:nvPr/>
          </p:nvSpPr>
          <p:spPr>
            <a:xfrm>
              <a:off x="-1" y="17323134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0" name="Shape 850"/>
            <p:cNvSpPr/>
            <p:nvPr/>
          </p:nvSpPr>
          <p:spPr>
            <a:xfrm>
              <a:off x="2234433" y="18076313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1" name="Shape 851"/>
            <p:cNvSpPr/>
            <p:nvPr/>
          </p:nvSpPr>
          <p:spPr>
            <a:xfrm>
              <a:off x="1481253" y="18076313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2" name="Shape 852"/>
            <p:cNvSpPr/>
            <p:nvPr/>
          </p:nvSpPr>
          <p:spPr>
            <a:xfrm>
              <a:off x="753179" y="18076313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3" name="Shape 853"/>
            <p:cNvSpPr/>
            <p:nvPr/>
          </p:nvSpPr>
          <p:spPr>
            <a:xfrm>
              <a:off x="-1" y="18076313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4" name="Shape 854"/>
            <p:cNvSpPr/>
            <p:nvPr/>
          </p:nvSpPr>
          <p:spPr>
            <a:xfrm>
              <a:off x="2962507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5" name="Shape 855"/>
            <p:cNvSpPr/>
            <p:nvPr/>
          </p:nvSpPr>
          <p:spPr>
            <a:xfrm>
              <a:off x="2962507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6" name="Shape 856"/>
            <p:cNvSpPr/>
            <p:nvPr/>
          </p:nvSpPr>
          <p:spPr>
            <a:xfrm>
              <a:off x="2962507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7" name="Shape 857"/>
            <p:cNvSpPr/>
            <p:nvPr/>
          </p:nvSpPr>
          <p:spPr>
            <a:xfrm>
              <a:off x="2962507" y="1277895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8" name="Shape 858"/>
            <p:cNvSpPr/>
            <p:nvPr/>
          </p:nvSpPr>
          <p:spPr>
            <a:xfrm>
              <a:off x="2962507" y="1353213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59" name="Shape 859"/>
            <p:cNvSpPr/>
            <p:nvPr/>
          </p:nvSpPr>
          <p:spPr>
            <a:xfrm>
              <a:off x="2962507" y="14285309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0" name="Shape 860"/>
            <p:cNvSpPr/>
            <p:nvPr/>
          </p:nvSpPr>
          <p:spPr>
            <a:xfrm>
              <a:off x="2962507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1" name="Shape 861"/>
            <p:cNvSpPr/>
            <p:nvPr/>
          </p:nvSpPr>
          <p:spPr>
            <a:xfrm>
              <a:off x="2962507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2" name="Shape 862"/>
            <p:cNvSpPr/>
            <p:nvPr/>
          </p:nvSpPr>
          <p:spPr>
            <a:xfrm>
              <a:off x="2962507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3" name="Shape 863"/>
            <p:cNvSpPr/>
            <p:nvPr/>
          </p:nvSpPr>
          <p:spPr>
            <a:xfrm>
              <a:off x="2962507" y="17323134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4" name="Shape 864"/>
            <p:cNvSpPr/>
            <p:nvPr/>
          </p:nvSpPr>
          <p:spPr>
            <a:xfrm>
              <a:off x="2962507" y="18076313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5" name="Shape 865"/>
            <p:cNvSpPr/>
            <p:nvPr/>
          </p:nvSpPr>
          <p:spPr>
            <a:xfrm>
              <a:off x="3715686" y="10494304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6" name="Shape 866"/>
            <p:cNvSpPr/>
            <p:nvPr/>
          </p:nvSpPr>
          <p:spPr>
            <a:xfrm>
              <a:off x="3715686" y="11247484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7" name="Shape 867"/>
            <p:cNvSpPr/>
            <p:nvPr/>
          </p:nvSpPr>
          <p:spPr>
            <a:xfrm>
              <a:off x="3715686" y="12000664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8" name="Shape 868"/>
            <p:cNvSpPr/>
            <p:nvPr/>
          </p:nvSpPr>
          <p:spPr>
            <a:xfrm>
              <a:off x="3715686" y="1277895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69" name="Shape 869"/>
            <p:cNvSpPr/>
            <p:nvPr/>
          </p:nvSpPr>
          <p:spPr>
            <a:xfrm>
              <a:off x="3715686" y="1353213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0" name="Shape 870"/>
            <p:cNvSpPr/>
            <p:nvPr/>
          </p:nvSpPr>
          <p:spPr>
            <a:xfrm>
              <a:off x="3715686" y="14285309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1" name="Shape 871"/>
            <p:cNvSpPr/>
            <p:nvPr/>
          </p:nvSpPr>
          <p:spPr>
            <a:xfrm>
              <a:off x="3715686" y="15038489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2" name="Shape 872"/>
            <p:cNvSpPr/>
            <p:nvPr/>
          </p:nvSpPr>
          <p:spPr>
            <a:xfrm>
              <a:off x="3715686" y="1581677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3" name="Shape 873"/>
            <p:cNvSpPr/>
            <p:nvPr/>
          </p:nvSpPr>
          <p:spPr>
            <a:xfrm>
              <a:off x="3715686" y="1656995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4" name="Shape 874"/>
            <p:cNvSpPr/>
            <p:nvPr/>
          </p:nvSpPr>
          <p:spPr>
            <a:xfrm>
              <a:off x="3715686" y="17323134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5" name="Shape 875"/>
            <p:cNvSpPr/>
            <p:nvPr/>
          </p:nvSpPr>
          <p:spPr>
            <a:xfrm>
              <a:off x="3715686" y="18076313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6" name="Shape 876"/>
            <p:cNvSpPr/>
            <p:nvPr/>
          </p:nvSpPr>
          <p:spPr>
            <a:xfrm>
              <a:off x="4443760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7" name="Shape 877"/>
            <p:cNvSpPr/>
            <p:nvPr/>
          </p:nvSpPr>
          <p:spPr>
            <a:xfrm>
              <a:off x="4443760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8" name="Shape 878"/>
            <p:cNvSpPr/>
            <p:nvPr/>
          </p:nvSpPr>
          <p:spPr>
            <a:xfrm>
              <a:off x="4443760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79" name="Shape 879"/>
            <p:cNvSpPr/>
            <p:nvPr/>
          </p:nvSpPr>
          <p:spPr>
            <a:xfrm>
              <a:off x="4443760" y="1277895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0" name="Shape 880"/>
            <p:cNvSpPr/>
            <p:nvPr/>
          </p:nvSpPr>
          <p:spPr>
            <a:xfrm>
              <a:off x="4443760" y="1353213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1" name="Shape 881"/>
            <p:cNvSpPr/>
            <p:nvPr/>
          </p:nvSpPr>
          <p:spPr>
            <a:xfrm>
              <a:off x="4443760" y="14285309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2" name="Shape 882"/>
            <p:cNvSpPr/>
            <p:nvPr/>
          </p:nvSpPr>
          <p:spPr>
            <a:xfrm>
              <a:off x="4443760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3" name="Shape 883"/>
            <p:cNvSpPr/>
            <p:nvPr/>
          </p:nvSpPr>
          <p:spPr>
            <a:xfrm>
              <a:off x="4443760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4" name="Shape 884"/>
            <p:cNvSpPr/>
            <p:nvPr/>
          </p:nvSpPr>
          <p:spPr>
            <a:xfrm>
              <a:off x="4443760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5" name="Shape 885"/>
            <p:cNvSpPr/>
            <p:nvPr/>
          </p:nvSpPr>
          <p:spPr>
            <a:xfrm>
              <a:off x="4443760" y="17323134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6" name="Shape 886"/>
            <p:cNvSpPr/>
            <p:nvPr/>
          </p:nvSpPr>
          <p:spPr>
            <a:xfrm>
              <a:off x="4443760" y="18076313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7" name="Shape 887"/>
            <p:cNvSpPr/>
            <p:nvPr/>
          </p:nvSpPr>
          <p:spPr>
            <a:xfrm>
              <a:off x="5196940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8" name="Shape 888"/>
            <p:cNvSpPr/>
            <p:nvPr/>
          </p:nvSpPr>
          <p:spPr>
            <a:xfrm>
              <a:off x="5196940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89" name="Shape 889"/>
            <p:cNvSpPr/>
            <p:nvPr/>
          </p:nvSpPr>
          <p:spPr>
            <a:xfrm>
              <a:off x="5196940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0" name="Shape 890"/>
            <p:cNvSpPr/>
            <p:nvPr/>
          </p:nvSpPr>
          <p:spPr>
            <a:xfrm>
              <a:off x="5196940" y="1277895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1" name="Shape 891"/>
            <p:cNvSpPr/>
            <p:nvPr/>
          </p:nvSpPr>
          <p:spPr>
            <a:xfrm>
              <a:off x="5196940" y="1353213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2" name="Shape 892"/>
            <p:cNvSpPr/>
            <p:nvPr/>
          </p:nvSpPr>
          <p:spPr>
            <a:xfrm>
              <a:off x="5196940" y="1428530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3" name="Shape 893"/>
            <p:cNvSpPr/>
            <p:nvPr/>
          </p:nvSpPr>
          <p:spPr>
            <a:xfrm>
              <a:off x="5196940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4" name="Shape 894"/>
            <p:cNvSpPr/>
            <p:nvPr/>
          </p:nvSpPr>
          <p:spPr>
            <a:xfrm>
              <a:off x="5196940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5" name="Shape 895"/>
            <p:cNvSpPr/>
            <p:nvPr/>
          </p:nvSpPr>
          <p:spPr>
            <a:xfrm>
              <a:off x="5196940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6" name="Shape 896"/>
            <p:cNvSpPr/>
            <p:nvPr/>
          </p:nvSpPr>
          <p:spPr>
            <a:xfrm>
              <a:off x="5196940" y="1732313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7" name="Shape 897"/>
            <p:cNvSpPr/>
            <p:nvPr/>
          </p:nvSpPr>
          <p:spPr>
            <a:xfrm>
              <a:off x="5196940" y="18076313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8" name="Shape 898"/>
            <p:cNvSpPr/>
            <p:nvPr/>
          </p:nvSpPr>
          <p:spPr>
            <a:xfrm>
              <a:off x="5925014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899" name="Shape 899"/>
            <p:cNvSpPr/>
            <p:nvPr/>
          </p:nvSpPr>
          <p:spPr>
            <a:xfrm>
              <a:off x="5925014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0" name="Shape 900"/>
            <p:cNvSpPr/>
            <p:nvPr/>
          </p:nvSpPr>
          <p:spPr>
            <a:xfrm>
              <a:off x="5925014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1" name="Shape 901"/>
            <p:cNvSpPr/>
            <p:nvPr/>
          </p:nvSpPr>
          <p:spPr>
            <a:xfrm>
              <a:off x="5925014" y="1277895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2" name="Shape 902"/>
            <p:cNvSpPr/>
            <p:nvPr/>
          </p:nvSpPr>
          <p:spPr>
            <a:xfrm>
              <a:off x="5925014" y="13532130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3" name="Shape 903"/>
            <p:cNvSpPr/>
            <p:nvPr/>
          </p:nvSpPr>
          <p:spPr>
            <a:xfrm>
              <a:off x="5925014" y="14285309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4" name="Shape 904"/>
            <p:cNvSpPr/>
            <p:nvPr/>
          </p:nvSpPr>
          <p:spPr>
            <a:xfrm>
              <a:off x="5925014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5" name="Shape 905"/>
            <p:cNvSpPr/>
            <p:nvPr/>
          </p:nvSpPr>
          <p:spPr>
            <a:xfrm>
              <a:off x="5925014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6" name="Shape 906"/>
            <p:cNvSpPr/>
            <p:nvPr/>
          </p:nvSpPr>
          <p:spPr>
            <a:xfrm>
              <a:off x="5925014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7" name="Shape 907"/>
            <p:cNvSpPr/>
            <p:nvPr/>
          </p:nvSpPr>
          <p:spPr>
            <a:xfrm>
              <a:off x="5925014" y="1732313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8" name="Shape 908"/>
            <p:cNvSpPr/>
            <p:nvPr/>
          </p:nvSpPr>
          <p:spPr>
            <a:xfrm>
              <a:off x="5925014" y="18076313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09" name="Shape 909"/>
            <p:cNvSpPr/>
            <p:nvPr/>
          </p:nvSpPr>
          <p:spPr>
            <a:xfrm>
              <a:off x="6678193" y="10494304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0" name="Shape 910"/>
            <p:cNvSpPr/>
            <p:nvPr/>
          </p:nvSpPr>
          <p:spPr>
            <a:xfrm>
              <a:off x="6678193" y="11247484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1" name="Shape 911"/>
            <p:cNvSpPr/>
            <p:nvPr/>
          </p:nvSpPr>
          <p:spPr>
            <a:xfrm>
              <a:off x="6678193" y="12000664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2" name="Shape 912"/>
            <p:cNvSpPr/>
            <p:nvPr/>
          </p:nvSpPr>
          <p:spPr>
            <a:xfrm>
              <a:off x="6678193" y="1277895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3" name="Shape 913"/>
            <p:cNvSpPr/>
            <p:nvPr/>
          </p:nvSpPr>
          <p:spPr>
            <a:xfrm>
              <a:off x="6678193" y="1353213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4" name="Shape 914"/>
            <p:cNvSpPr/>
            <p:nvPr/>
          </p:nvSpPr>
          <p:spPr>
            <a:xfrm>
              <a:off x="6678193" y="14285309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5" name="Shape 915"/>
            <p:cNvSpPr/>
            <p:nvPr/>
          </p:nvSpPr>
          <p:spPr>
            <a:xfrm>
              <a:off x="6678193" y="15038489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6" name="Shape 916"/>
            <p:cNvSpPr/>
            <p:nvPr/>
          </p:nvSpPr>
          <p:spPr>
            <a:xfrm>
              <a:off x="6678193" y="1581677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7" name="Shape 917"/>
            <p:cNvSpPr/>
            <p:nvPr/>
          </p:nvSpPr>
          <p:spPr>
            <a:xfrm>
              <a:off x="6678193" y="1656995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8" name="Shape 918"/>
            <p:cNvSpPr/>
            <p:nvPr/>
          </p:nvSpPr>
          <p:spPr>
            <a:xfrm>
              <a:off x="6678193" y="17323134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19" name="Shape 919"/>
            <p:cNvSpPr/>
            <p:nvPr/>
          </p:nvSpPr>
          <p:spPr>
            <a:xfrm>
              <a:off x="6678193" y="18076313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0" name="Shape 920"/>
            <p:cNvSpPr/>
            <p:nvPr/>
          </p:nvSpPr>
          <p:spPr>
            <a:xfrm>
              <a:off x="7406268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1" name="Shape 921"/>
            <p:cNvSpPr/>
            <p:nvPr/>
          </p:nvSpPr>
          <p:spPr>
            <a:xfrm>
              <a:off x="7406268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2" name="Shape 922"/>
            <p:cNvSpPr/>
            <p:nvPr/>
          </p:nvSpPr>
          <p:spPr>
            <a:xfrm>
              <a:off x="7406268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3" name="Shape 923"/>
            <p:cNvSpPr/>
            <p:nvPr/>
          </p:nvSpPr>
          <p:spPr>
            <a:xfrm>
              <a:off x="7406268" y="1277895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4" name="Shape 924"/>
            <p:cNvSpPr/>
            <p:nvPr/>
          </p:nvSpPr>
          <p:spPr>
            <a:xfrm>
              <a:off x="7406268" y="1353213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5" name="Shape 925"/>
            <p:cNvSpPr/>
            <p:nvPr/>
          </p:nvSpPr>
          <p:spPr>
            <a:xfrm>
              <a:off x="7406268" y="14285309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6" name="Shape 926"/>
            <p:cNvSpPr/>
            <p:nvPr/>
          </p:nvSpPr>
          <p:spPr>
            <a:xfrm>
              <a:off x="7406268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7" name="Shape 927"/>
            <p:cNvSpPr/>
            <p:nvPr/>
          </p:nvSpPr>
          <p:spPr>
            <a:xfrm>
              <a:off x="7406268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8" name="Shape 928"/>
            <p:cNvSpPr/>
            <p:nvPr/>
          </p:nvSpPr>
          <p:spPr>
            <a:xfrm>
              <a:off x="7406268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29" name="Shape 929"/>
            <p:cNvSpPr/>
            <p:nvPr/>
          </p:nvSpPr>
          <p:spPr>
            <a:xfrm>
              <a:off x="7406268" y="17323134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0" name="Shape 930"/>
            <p:cNvSpPr/>
            <p:nvPr/>
          </p:nvSpPr>
          <p:spPr>
            <a:xfrm>
              <a:off x="7406268" y="18076313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1" name="Shape 931"/>
            <p:cNvSpPr/>
            <p:nvPr/>
          </p:nvSpPr>
          <p:spPr>
            <a:xfrm>
              <a:off x="8159447" y="10494304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2" name="Shape 932"/>
            <p:cNvSpPr/>
            <p:nvPr/>
          </p:nvSpPr>
          <p:spPr>
            <a:xfrm>
              <a:off x="8159447" y="11247484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3" name="Shape 933"/>
            <p:cNvSpPr/>
            <p:nvPr/>
          </p:nvSpPr>
          <p:spPr>
            <a:xfrm>
              <a:off x="8159447" y="12000664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4" name="Shape 934"/>
            <p:cNvSpPr/>
            <p:nvPr/>
          </p:nvSpPr>
          <p:spPr>
            <a:xfrm>
              <a:off x="8159447" y="1277895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5" name="Shape 935"/>
            <p:cNvSpPr/>
            <p:nvPr/>
          </p:nvSpPr>
          <p:spPr>
            <a:xfrm>
              <a:off x="8159447" y="1353213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6" name="Shape 936"/>
            <p:cNvSpPr/>
            <p:nvPr/>
          </p:nvSpPr>
          <p:spPr>
            <a:xfrm>
              <a:off x="8159447" y="14285309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7" name="Shape 937"/>
            <p:cNvSpPr/>
            <p:nvPr/>
          </p:nvSpPr>
          <p:spPr>
            <a:xfrm>
              <a:off x="8159447" y="15038489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8" name="Shape 938"/>
            <p:cNvSpPr/>
            <p:nvPr/>
          </p:nvSpPr>
          <p:spPr>
            <a:xfrm>
              <a:off x="8159447" y="1581677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39" name="Shape 939"/>
            <p:cNvSpPr/>
            <p:nvPr/>
          </p:nvSpPr>
          <p:spPr>
            <a:xfrm>
              <a:off x="8159447" y="1656995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0" name="Shape 940"/>
            <p:cNvSpPr/>
            <p:nvPr/>
          </p:nvSpPr>
          <p:spPr>
            <a:xfrm>
              <a:off x="8159447" y="17323134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1" name="Shape 941"/>
            <p:cNvSpPr/>
            <p:nvPr/>
          </p:nvSpPr>
          <p:spPr>
            <a:xfrm>
              <a:off x="8159447" y="18076313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2" name="Shape 942"/>
            <p:cNvSpPr/>
            <p:nvPr/>
          </p:nvSpPr>
          <p:spPr>
            <a:xfrm>
              <a:off x="8912627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3" name="Shape 943"/>
            <p:cNvSpPr/>
            <p:nvPr/>
          </p:nvSpPr>
          <p:spPr>
            <a:xfrm>
              <a:off x="8912627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4" name="Shape 944"/>
            <p:cNvSpPr/>
            <p:nvPr/>
          </p:nvSpPr>
          <p:spPr>
            <a:xfrm>
              <a:off x="8912627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5" name="Shape 945"/>
            <p:cNvSpPr/>
            <p:nvPr/>
          </p:nvSpPr>
          <p:spPr>
            <a:xfrm>
              <a:off x="8912627" y="1277895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6" name="Shape 946"/>
            <p:cNvSpPr/>
            <p:nvPr/>
          </p:nvSpPr>
          <p:spPr>
            <a:xfrm>
              <a:off x="8912627" y="1353213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7" name="Shape 947"/>
            <p:cNvSpPr/>
            <p:nvPr/>
          </p:nvSpPr>
          <p:spPr>
            <a:xfrm>
              <a:off x="8912627" y="14285309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8" name="Shape 948"/>
            <p:cNvSpPr/>
            <p:nvPr/>
          </p:nvSpPr>
          <p:spPr>
            <a:xfrm>
              <a:off x="8912627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49" name="Shape 949"/>
            <p:cNvSpPr/>
            <p:nvPr/>
          </p:nvSpPr>
          <p:spPr>
            <a:xfrm>
              <a:off x="8912627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0" name="Shape 950"/>
            <p:cNvSpPr/>
            <p:nvPr/>
          </p:nvSpPr>
          <p:spPr>
            <a:xfrm>
              <a:off x="8912627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1" name="Shape 951"/>
            <p:cNvSpPr/>
            <p:nvPr/>
          </p:nvSpPr>
          <p:spPr>
            <a:xfrm>
              <a:off x="8912627" y="17323134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2" name="Shape 952"/>
            <p:cNvSpPr/>
            <p:nvPr/>
          </p:nvSpPr>
          <p:spPr>
            <a:xfrm>
              <a:off x="8912627" y="18076313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3" name="Shape 953"/>
            <p:cNvSpPr/>
            <p:nvPr/>
          </p:nvSpPr>
          <p:spPr>
            <a:xfrm>
              <a:off x="9640701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4" name="Shape 954"/>
            <p:cNvSpPr/>
            <p:nvPr/>
          </p:nvSpPr>
          <p:spPr>
            <a:xfrm>
              <a:off x="9640701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5" name="Shape 955"/>
            <p:cNvSpPr/>
            <p:nvPr/>
          </p:nvSpPr>
          <p:spPr>
            <a:xfrm>
              <a:off x="9640701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6" name="Shape 956"/>
            <p:cNvSpPr/>
            <p:nvPr/>
          </p:nvSpPr>
          <p:spPr>
            <a:xfrm>
              <a:off x="9640701" y="1277895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7" name="Shape 957"/>
            <p:cNvSpPr/>
            <p:nvPr/>
          </p:nvSpPr>
          <p:spPr>
            <a:xfrm>
              <a:off x="9640701" y="1353213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8" name="Shape 958"/>
            <p:cNvSpPr/>
            <p:nvPr/>
          </p:nvSpPr>
          <p:spPr>
            <a:xfrm>
              <a:off x="9640701" y="14285309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59" name="Shape 959"/>
            <p:cNvSpPr/>
            <p:nvPr/>
          </p:nvSpPr>
          <p:spPr>
            <a:xfrm>
              <a:off x="9640701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0" name="Shape 960"/>
            <p:cNvSpPr/>
            <p:nvPr/>
          </p:nvSpPr>
          <p:spPr>
            <a:xfrm>
              <a:off x="9640701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1" name="Shape 961"/>
            <p:cNvSpPr/>
            <p:nvPr/>
          </p:nvSpPr>
          <p:spPr>
            <a:xfrm>
              <a:off x="9640701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2" name="Shape 962"/>
            <p:cNvSpPr/>
            <p:nvPr/>
          </p:nvSpPr>
          <p:spPr>
            <a:xfrm>
              <a:off x="9640701" y="17323134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3" name="Shape 963"/>
            <p:cNvSpPr/>
            <p:nvPr/>
          </p:nvSpPr>
          <p:spPr>
            <a:xfrm>
              <a:off x="9640701" y="18076313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4" name="Shape 964"/>
            <p:cNvSpPr/>
            <p:nvPr/>
          </p:nvSpPr>
          <p:spPr>
            <a:xfrm>
              <a:off x="10393881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5" name="Shape 965"/>
            <p:cNvSpPr/>
            <p:nvPr/>
          </p:nvSpPr>
          <p:spPr>
            <a:xfrm>
              <a:off x="10393881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6" name="Shape 966"/>
            <p:cNvSpPr/>
            <p:nvPr/>
          </p:nvSpPr>
          <p:spPr>
            <a:xfrm>
              <a:off x="10393881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7" name="Shape 967"/>
            <p:cNvSpPr/>
            <p:nvPr/>
          </p:nvSpPr>
          <p:spPr>
            <a:xfrm>
              <a:off x="10393881" y="1277895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8" name="Shape 968"/>
            <p:cNvSpPr/>
            <p:nvPr/>
          </p:nvSpPr>
          <p:spPr>
            <a:xfrm>
              <a:off x="10393881" y="1353213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69" name="Shape 969"/>
            <p:cNvSpPr/>
            <p:nvPr/>
          </p:nvSpPr>
          <p:spPr>
            <a:xfrm>
              <a:off x="10393881" y="14285309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0" name="Shape 970"/>
            <p:cNvSpPr/>
            <p:nvPr/>
          </p:nvSpPr>
          <p:spPr>
            <a:xfrm>
              <a:off x="10393881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1" name="Shape 971"/>
            <p:cNvSpPr/>
            <p:nvPr/>
          </p:nvSpPr>
          <p:spPr>
            <a:xfrm>
              <a:off x="10393881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2" name="Shape 972"/>
            <p:cNvSpPr/>
            <p:nvPr/>
          </p:nvSpPr>
          <p:spPr>
            <a:xfrm>
              <a:off x="10393881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3" name="Shape 973"/>
            <p:cNvSpPr/>
            <p:nvPr/>
          </p:nvSpPr>
          <p:spPr>
            <a:xfrm>
              <a:off x="10393881" y="17323134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4" name="Shape 974"/>
            <p:cNvSpPr/>
            <p:nvPr/>
          </p:nvSpPr>
          <p:spPr>
            <a:xfrm>
              <a:off x="10393881" y="18076313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5" name="Shape 975"/>
            <p:cNvSpPr/>
            <p:nvPr/>
          </p:nvSpPr>
          <p:spPr>
            <a:xfrm>
              <a:off x="11121954" y="1049430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6" name="Shape 976"/>
            <p:cNvSpPr/>
            <p:nvPr/>
          </p:nvSpPr>
          <p:spPr>
            <a:xfrm>
              <a:off x="11121954" y="11247484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7" name="Shape 977"/>
            <p:cNvSpPr/>
            <p:nvPr/>
          </p:nvSpPr>
          <p:spPr>
            <a:xfrm>
              <a:off x="11121954" y="12000664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8" name="Shape 978"/>
            <p:cNvSpPr/>
            <p:nvPr/>
          </p:nvSpPr>
          <p:spPr>
            <a:xfrm>
              <a:off x="11121954" y="1277895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3"/>
                    <a:pt x="93116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79" name="Shape 979"/>
            <p:cNvSpPr/>
            <p:nvPr/>
          </p:nvSpPr>
          <p:spPr>
            <a:xfrm>
              <a:off x="11121954" y="13532130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0" name="Shape 980"/>
            <p:cNvSpPr/>
            <p:nvPr/>
          </p:nvSpPr>
          <p:spPr>
            <a:xfrm>
              <a:off x="11121954" y="14285309"/>
              <a:ext cx="62866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1" name="Shape 981"/>
            <p:cNvSpPr/>
            <p:nvPr/>
          </p:nvSpPr>
          <p:spPr>
            <a:xfrm>
              <a:off x="11121954" y="15038489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2" name="Shape 982"/>
            <p:cNvSpPr/>
            <p:nvPr/>
          </p:nvSpPr>
          <p:spPr>
            <a:xfrm>
              <a:off x="11121954" y="15816775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3" name="Shape 983"/>
            <p:cNvSpPr/>
            <p:nvPr/>
          </p:nvSpPr>
          <p:spPr>
            <a:xfrm>
              <a:off x="11121954" y="16569955"/>
              <a:ext cx="62866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4" name="Shape 984"/>
            <p:cNvSpPr/>
            <p:nvPr/>
          </p:nvSpPr>
          <p:spPr>
            <a:xfrm>
              <a:off x="11121954" y="17323134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5" name="Shape 985"/>
            <p:cNvSpPr/>
            <p:nvPr/>
          </p:nvSpPr>
          <p:spPr>
            <a:xfrm>
              <a:off x="11121954" y="18076313"/>
              <a:ext cx="62866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6" y="120000"/>
                    <a:pt x="120000" y="93111"/>
                    <a:pt x="120000" y="60000"/>
                  </a:cubicBezTo>
                  <a:cubicBezTo>
                    <a:pt x="120000" y="26888"/>
                    <a:pt x="93116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6" name="Shape 986"/>
            <p:cNvSpPr/>
            <p:nvPr/>
          </p:nvSpPr>
          <p:spPr>
            <a:xfrm>
              <a:off x="11875134" y="10494304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6"/>
                    <a:pt x="26838" y="120000"/>
                    <a:pt x="60000" y="120000"/>
                  </a:cubicBezTo>
                  <a:cubicBezTo>
                    <a:pt x="93111" y="120000"/>
                    <a:pt x="120000" y="93116"/>
                    <a:pt x="120000" y="60000"/>
                  </a:cubicBezTo>
                  <a:cubicBezTo>
                    <a:pt x="120000" y="26883"/>
                    <a:pt x="93111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7" name="Shape 987"/>
            <p:cNvSpPr/>
            <p:nvPr/>
          </p:nvSpPr>
          <p:spPr>
            <a:xfrm>
              <a:off x="11875134" y="11247484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6"/>
                    <a:pt x="26838" y="120000"/>
                    <a:pt x="60000" y="120000"/>
                  </a:cubicBezTo>
                  <a:cubicBezTo>
                    <a:pt x="93111" y="120000"/>
                    <a:pt x="120000" y="93116"/>
                    <a:pt x="120000" y="60000"/>
                  </a:cubicBezTo>
                  <a:cubicBezTo>
                    <a:pt x="120000" y="26883"/>
                    <a:pt x="93111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8" name="Shape 988"/>
            <p:cNvSpPr/>
            <p:nvPr/>
          </p:nvSpPr>
          <p:spPr>
            <a:xfrm>
              <a:off x="11875134" y="12000664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89" name="Shape 989"/>
            <p:cNvSpPr/>
            <p:nvPr/>
          </p:nvSpPr>
          <p:spPr>
            <a:xfrm>
              <a:off x="11875134" y="1277895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1" y="120000"/>
                    <a:pt x="120000" y="93111"/>
                    <a:pt x="120000" y="60000"/>
                  </a:cubicBezTo>
                  <a:cubicBezTo>
                    <a:pt x="120000" y="26883"/>
                    <a:pt x="93111" y="0"/>
                    <a:pt x="60000" y="0"/>
                  </a:cubicBezTo>
                  <a:cubicBezTo>
                    <a:pt x="26838" y="0"/>
                    <a:pt x="0" y="26883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0" name="Shape 990"/>
            <p:cNvSpPr/>
            <p:nvPr/>
          </p:nvSpPr>
          <p:spPr>
            <a:xfrm>
              <a:off x="11875134" y="13532130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1" y="120000"/>
                    <a:pt x="120000" y="93111"/>
                    <a:pt x="120000" y="60000"/>
                  </a:cubicBezTo>
                  <a:cubicBezTo>
                    <a:pt x="120000" y="26888"/>
                    <a:pt x="93111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1" name="Shape 991"/>
            <p:cNvSpPr/>
            <p:nvPr/>
          </p:nvSpPr>
          <p:spPr>
            <a:xfrm>
              <a:off x="11875134" y="14285309"/>
              <a:ext cx="62867" cy="628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1" y="120000"/>
                    <a:pt x="120000" y="93111"/>
                    <a:pt x="120000" y="60000"/>
                  </a:cubicBezTo>
                  <a:cubicBezTo>
                    <a:pt x="120000" y="26888"/>
                    <a:pt x="93111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2" name="Shape 992"/>
            <p:cNvSpPr/>
            <p:nvPr/>
          </p:nvSpPr>
          <p:spPr>
            <a:xfrm>
              <a:off x="11875134" y="15038489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3" name="Shape 993"/>
            <p:cNvSpPr/>
            <p:nvPr/>
          </p:nvSpPr>
          <p:spPr>
            <a:xfrm>
              <a:off x="11875134" y="15816775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4" name="Shape 994"/>
            <p:cNvSpPr/>
            <p:nvPr/>
          </p:nvSpPr>
          <p:spPr>
            <a:xfrm>
              <a:off x="11875134" y="16569955"/>
              <a:ext cx="62867" cy="62866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5" name="Shape 995"/>
            <p:cNvSpPr/>
            <p:nvPr/>
          </p:nvSpPr>
          <p:spPr>
            <a:xfrm>
              <a:off x="11875134" y="17323134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1" y="120000"/>
                    <a:pt x="120000" y="93111"/>
                    <a:pt x="120000" y="60000"/>
                  </a:cubicBezTo>
                  <a:cubicBezTo>
                    <a:pt x="120000" y="26888"/>
                    <a:pt x="93111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6" name="Shape 996"/>
            <p:cNvSpPr/>
            <p:nvPr/>
          </p:nvSpPr>
          <p:spPr>
            <a:xfrm>
              <a:off x="11875134" y="18076313"/>
              <a:ext cx="62867" cy="628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0000"/>
                  </a:moveTo>
                  <a:cubicBezTo>
                    <a:pt x="0" y="93111"/>
                    <a:pt x="26838" y="120000"/>
                    <a:pt x="60000" y="120000"/>
                  </a:cubicBezTo>
                  <a:cubicBezTo>
                    <a:pt x="93111" y="120000"/>
                    <a:pt x="120000" y="93111"/>
                    <a:pt x="120000" y="60000"/>
                  </a:cubicBezTo>
                  <a:cubicBezTo>
                    <a:pt x="120000" y="26888"/>
                    <a:pt x="93111" y="0"/>
                    <a:pt x="60000" y="0"/>
                  </a:cubicBezTo>
                  <a:cubicBezTo>
                    <a:pt x="26838" y="0"/>
                    <a:pt x="0" y="26888"/>
                    <a:pt x="0" y="60000"/>
                  </a:cubicBezTo>
                </a:path>
              </a:pathLst>
            </a:cu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7" name="Shape 997"/>
            <p:cNvSpPr/>
            <p:nvPr/>
          </p:nvSpPr>
          <p:spPr>
            <a:xfrm>
              <a:off x="2234433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8" name="Shape 998"/>
            <p:cNvSpPr/>
            <p:nvPr/>
          </p:nvSpPr>
          <p:spPr>
            <a:xfrm>
              <a:off x="1481253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999" name="Shape 999"/>
            <p:cNvSpPr/>
            <p:nvPr/>
          </p:nvSpPr>
          <p:spPr>
            <a:xfrm>
              <a:off x="753179" y="374079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0" name="Shape 1000"/>
            <p:cNvSpPr/>
            <p:nvPr/>
          </p:nvSpPr>
          <p:spPr>
            <a:xfrm>
              <a:off x="0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1" name="Shape 1001"/>
            <p:cNvSpPr/>
            <p:nvPr/>
          </p:nvSpPr>
          <p:spPr>
            <a:xfrm>
              <a:off x="2962507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2" name="Shape 1002"/>
            <p:cNvSpPr/>
            <p:nvPr/>
          </p:nvSpPr>
          <p:spPr>
            <a:xfrm>
              <a:off x="3715686" y="374079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3" name="Shape 1003"/>
            <p:cNvSpPr/>
            <p:nvPr/>
          </p:nvSpPr>
          <p:spPr>
            <a:xfrm>
              <a:off x="4443760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4" name="Shape 1004"/>
            <p:cNvSpPr/>
            <p:nvPr/>
          </p:nvSpPr>
          <p:spPr>
            <a:xfrm>
              <a:off x="5196940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5" name="Shape 1005"/>
            <p:cNvSpPr/>
            <p:nvPr/>
          </p:nvSpPr>
          <p:spPr>
            <a:xfrm>
              <a:off x="5925014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6" name="Shape 1006"/>
            <p:cNvSpPr/>
            <p:nvPr/>
          </p:nvSpPr>
          <p:spPr>
            <a:xfrm>
              <a:off x="6678193" y="374079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7" name="Shape 1007"/>
            <p:cNvSpPr/>
            <p:nvPr/>
          </p:nvSpPr>
          <p:spPr>
            <a:xfrm>
              <a:off x="7406268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8" name="Shape 1008"/>
            <p:cNvSpPr/>
            <p:nvPr/>
          </p:nvSpPr>
          <p:spPr>
            <a:xfrm>
              <a:off x="8159447" y="374079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09" name="Shape 1009"/>
            <p:cNvSpPr/>
            <p:nvPr/>
          </p:nvSpPr>
          <p:spPr>
            <a:xfrm>
              <a:off x="8912627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10" name="Shape 1010"/>
            <p:cNvSpPr/>
            <p:nvPr/>
          </p:nvSpPr>
          <p:spPr>
            <a:xfrm>
              <a:off x="9640701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11" name="Shape 1011"/>
            <p:cNvSpPr/>
            <p:nvPr/>
          </p:nvSpPr>
          <p:spPr>
            <a:xfrm>
              <a:off x="10393881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12" name="Shape 1012"/>
            <p:cNvSpPr/>
            <p:nvPr/>
          </p:nvSpPr>
          <p:spPr>
            <a:xfrm>
              <a:off x="11121954" y="3740792"/>
              <a:ext cx="62866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  <p:sp>
          <p:nvSpPr>
            <p:cNvPr id="1013" name="Shape 1013"/>
            <p:cNvSpPr/>
            <p:nvPr/>
          </p:nvSpPr>
          <p:spPr>
            <a:xfrm>
              <a:off x="11875134" y="3740792"/>
              <a:ext cx="62867" cy="62867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53575" tIns="53575" rIns="53575" bIns="53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0"/>
                <a:buFont typeface="Source Sans Pro"/>
                <a:buNone/>
              </a:pPr>
              <a:endParaRPr sz="7000" b="1" i="0" u="none" strike="noStrike" cap="none" dirty="0">
                <a:solidFill>
                  <a:srgbClr val="034EA2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endParaRPr>
            </a:p>
          </p:txBody>
        </p:sp>
      </p:grpSp>
      <p:sp>
        <p:nvSpPr>
          <p:cNvPr id="1014" name="Shape 1014"/>
          <p:cNvSpPr/>
          <p:nvPr/>
        </p:nvSpPr>
        <p:spPr>
          <a:xfrm>
            <a:off x="2187706" y="7209366"/>
            <a:ext cx="17006757" cy="44450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 SemiBold"/>
              <a:buNone/>
            </a:pPr>
            <a:endParaRPr sz="7000" b="1" i="0" u="none" strike="noStrike" cap="none" dirty="0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1015" name="Shape 1015"/>
          <p:cNvSpPr txBox="1"/>
          <p:nvPr/>
        </p:nvSpPr>
        <p:spPr>
          <a:xfrm>
            <a:off x="3073105" y="8432883"/>
            <a:ext cx="8473490" cy="2033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4400"/>
              <a:buFont typeface="Source Sans Pro"/>
              <a:buNone/>
            </a:pPr>
            <a:r>
              <a:rPr lang="pt-BR" sz="54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rafa lemos</a:t>
            </a:r>
            <a:endParaRPr sz="5400"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190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4400"/>
              <a:buFont typeface="Source Sans Pro"/>
              <a:buNone/>
            </a:pPr>
            <a:r>
              <a:rPr lang="en-US" sz="5400" b="1" i="0" u="none" strike="noStrike" cap="none" dirty="0" err="1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proposta</a:t>
            </a:r>
            <a:r>
              <a:rPr lang="en-US" sz="5400" b="1" i="0" u="none" strike="noStrike" cap="none" dirty="0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5400" b="1" i="0" u="none" strike="noStrike" cap="none" dirty="0" err="1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comercial</a:t>
            </a:r>
            <a:endParaRPr sz="5400" dirty="0">
              <a:solidFill>
                <a:srgbClr val="FF8C43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016" name="Shape 1016"/>
          <p:cNvSpPr txBox="1"/>
          <p:nvPr/>
        </p:nvSpPr>
        <p:spPr>
          <a:xfrm>
            <a:off x="20267537" y="2841649"/>
            <a:ext cx="2137734" cy="689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ct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</a:pPr>
            <a:r>
              <a:rPr lang="en-US" sz="2900" b="1" i="0" u="none" strike="noStrike" cap="none" dirty="0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2023</a:t>
            </a:r>
            <a:endParaRPr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1018" name="Shape 1018"/>
          <p:cNvSpPr txBox="1"/>
          <p:nvPr/>
        </p:nvSpPr>
        <p:spPr>
          <a:xfrm>
            <a:off x="19722184" y="11694052"/>
            <a:ext cx="3228440" cy="523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en-US" sz="22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www.rafalemos.com 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CA7871A6-4D67-469C-9FA9-80F4DD6AF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564344" y="888998"/>
            <a:ext cx="1544121" cy="154412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Shape 1463"/>
          <p:cNvSpPr txBox="1">
            <a:spLocks noGrp="1"/>
          </p:cNvSpPr>
          <p:nvPr>
            <p:ph type="sldNum" idx="12"/>
          </p:nvPr>
        </p:nvSpPr>
        <p:spPr>
          <a:xfrm>
            <a:off x="23733713" y="12979929"/>
            <a:ext cx="357659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</a:pPr>
            <a:fld id="{00000000-1234-1234-1234-123412341234}" type="slidenum">
              <a:rPr lang="en-US"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</a:t>
            </a:fld>
            <a:endParaRPr sz="2900" b="1" i="0" u="none" strike="noStrike" cap="none">
              <a:solidFill>
                <a:srgbClr val="A7A9A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64" name="Shape 1464"/>
          <p:cNvSpPr/>
          <p:nvPr/>
        </p:nvSpPr>
        <p:spPr>
          <a:xfrm>
            <a:off x="635000" y="762000"/>
            <a:ext cx="19314056" cy="12003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 SemiBold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65" name="Shape 1465"/>
          <p:cNvSpPr txBox="1"/>
          <p:nvPr/>
        </p:nvSpPr>
        <p:spPr>
          <a:xfrm>
            <a:off x="3048000" y="2981566"/>
            <a:ext cx="4568422" cy="130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4400"/>
              <a:buFont typeface="Source Sans Pro"/>
              <a:buNone/>
            </a:pPr>
            <a:r>
              <a:rPr lang="pt-BR" sz="44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Índice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466" name="Shape 1466"/>
          <p:cNvSpPr txBox="1"/>
          <p:nvPr/>
        </p:nvSpPr>
        <p:spPr>
          <a:xfrm>
            <a:off x="3047332" y="6914174"/>
            <a:ext cx="4646132" cy="4401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en-US" sz="22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01.	</a:t>
            </a:r>
            <a:r>
              <a:rPr lang="en-US" sz="2200" b="1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Quem</a:t>
            </a:r>
            <a:r>
              <a:rPr lang="en-US" sz="22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Sou</a:t>
            </a:r>
            <a:r>
              <a:rPr lang="pt-BR" dirty="0">
                <a:solidFill>
                  <a:srgbClr val="005649"/>
                </a:solidFill>
                <a:latin typeface="Rubik" pitchFamily="2" charset="-79"/>
                <a:cs typeface="Rubik" pitchFamily="2" charset="-79"/>
              </a:rPr>
              <a:t> </a:t>
            </a:r>
          </a:p>
          <a:p>
            <a:pPr marL="12700" marR="1905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200"/>
              <a:buFont typeface="Source Sans Pro"/>
              <a:buNone/>
            </a:pPr>
            <a:r>
              <a:rPr lang="en-US" sz="2200" b="1" i="0" u="none" strike="noStrike" cap="none" dirty="0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02.	</a:t>
            </a:r>
            <a:r>
              <a:rPr lang="en-US" sz="2200" b="1" i="0" u="none" strike="noStrike" cap="none" dirty="0" err="1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Empresas</a:t>
            </a:r>
            <a:r>
              <a:rPr lang="en-US" sz="2200" b="1" i="0" u="none" strike="noStrike" cap="none" dirty="0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2200" b="1" i="0" u="none" strike="noStrike" cap="none" dirty="0" err="1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Atendidas</a:t>
            </a:r>
            <a:endParaRPr lang="en-US" sz="2400" dirty="0">
              <a:latin typeface="Rubik" pitchFamily="2" charset="-79"/>
              <a:cs typeface="Rubik" pitchFamily="2" charset="-79"/>
            </a:endParaRPr>
          </a:p>
          <a:p>
            <a:pPr marL="12700" marR="1905">
              <a:lnSpc>
                <a:spcPct val="200000"/>
              </a:lnSpc>
              <a:buClr>
                <a:srgbClr val="034EA2"/>
              </a:buClr>
              <a:buSzPts val="2200"/>
            </a:pPr>
            <a:r>
              <a:rPr lang="en-US" sz="2200" b="1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03.	</a:t>
            </a:r>
            <a:r>
              <a:rPr lang="en-US" sz="2200" b="1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Descrição</a:t>
            </a:r>
            <a:r>
              <a:rPr lang="en-US" sz="2200" b="1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2200" b="1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Projeto</a:t>
            </a:r>
            <a:endParaRPr lang="en-US" sz="2200" b="1" dirty="0">
              <a:solidFill>
                <a:srgbClr val="005649"/>
              </a:solidFill>
              <a:latin typeface="Rubik" pitchFamily="2" charset="-79"/>
              <a:ea typeface="Source Sans Pro"/>
              <a:cs typeface="Rubik" pitchFamily="2" charset="-79"/>
            </a:endParaRPr>
          </a:p>
          <a:p>
            <a:pPr marL="12700" marR="1905">
              <a:lnSpc>
                <a:spcPct val="200000"/>
              </a:lnSpc>
              <a:buClr>
                <a:srgbClr val="A7A9AC"/>
              </a:buClr>
              <a:buSzPts val="2200"/>
            </a:pPr>
            <a:r>
              <a:rPr lang="en-US" sz="2200" b="1" dirty="0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05.	</a:t>
            </a:r>
            <a:r>
              <a:rPr lang="en-US" sz="2200" b="1" dirty="0" err="1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Termos</a:t>
            </a:r>
            <a:r>
              <a:rPr lang="en-US" sz="2200" b="1" dirty="0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e </a:t>
            </a:r>
            <a:r>
              <a:rPr lang="en-US" sz="2200" b="1" dirty="0" err="1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Condições</a:t>
            </a:r>
            <a:endParaRPr lang="en-US" sz="2200" b="1" dirty="0">
              <a:solidFill>
                <a:srgbClr val="A7A9AC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1905">
              <a:lnSpc>
                <a:spcPct val="200000"/>
              </a:lnSpc>
              <a:buClr>
                <a:srgbClr val="034EA2"/>
              </a:buClr>
              <a:buSzPts val="2200"/>
            </a:pPr>
            <a:r>
              <a:rPr lang="en-US" sz="2200" b="1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04.	</a:t>
            </a:r>
            <a:r>
              <a:rPr lang="en-US" sz="2200" b="1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Serviços</a:t>
            </a:r>
            <a:endParaRPr lang="en-US" sz="2200" b="1" dirty="0">
              <a:solidFill>
                <a:srgbClr val="005649"/>
              </a:solidFill>
              <a:latin typeface="Rubik" pitchFamily="2" charset="-79"/>
              <a:ea typeface="Source Sans Pro"/>
              <a:cs typeface="Rubik" pitchFamily="2" charset="-79"/>
            </a:endParaRPr>
          </a:p>
          <a:p>
            <a:pPr marL="12700" marR="1905">
              <a:lnSpc>
                <a:spcPct val="200000"/>
              </a:lnSpc>
              <a:buClr>
                <a:srgbClr val="034EA2"/>
              </a:buClr>
              <a:buSzPts val="2200"/>
            </a:pPr>
            <a:r>
              <a:rPr lang="en-US" sz="2200" b="1" dirty="0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06.	Anexo I</a:t>
            </a:r>
          </a:p>
          <a:p>
            <a:pPr marL="12700" marR="1905">
              <a:lnSpc>
                <a:spcPct val="200000"/>
              </a:lnSpc>
              <a:buClr>
                <a:srgbClr val="034EA2"/>
              </a:buClr>
              <a:buSzPts val="2200"/>
            </a:pPr>
            <a:r>
              <a:rPr lang="en-US" sz="2200" b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07.</a:t>
            </a:r>
            <a:r>
              <a:rPr lang="en-US" sz="2200" b="1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	Anexo II</a:t>
            </a:r>
            <a:endParaRPr lang="en-US" sz="2200" b="1" dirty="0">
              <a:solidFill>
                <a:srgbClr val="005649"/>
              </a:solidFill>
              <a:latin typeface="Rubik" pitchFamily="2" charset="-79"/>
              <a:ea typeface="Source Sans Pro"/>
              <a:cs typeface="Rubik" pitchFamily="2" charset="-79"/>
            </a:endParaRPr>
          </a:p>
        </p:txBody>
      </p:sp>
      <p:sp>
        <p:nvSpPr>
          <p:cNvPr id="1468" name="Shape 1468"/>
          <p:cNvSpPr/>
          <p:nvPr/>
        </p:nvSpPr>
        <p:spPr>
          <a:xfrm>
            <a:off x="11883601" y="3049889"/>
            <a:ext cx="7444778" cy="106597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71594" y="0"/>
                </a:lnTo>
                <a:lnTo>
                  <a:pt x="0" y="120000"/>
                </a:lnTo>
                <a:lnTo>
                  <a:pt x="48405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005649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69" name="Shape 1469"/>
          <p:cNvSpPr txBox="1"/>
          <p:nvPr/>
        </p:nvSpPr>
        <p:spPr>
          <a:xfrm>
            <a:off x="15376647" y="5790531"/>
            <a:ext cx="4257074" cy="3763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</a:pPr>
            <a:r>
              <a:rPr lang="en-US" sz="7000" b="1" i="0" u="none" strike="noStrike" cap="none" dirty="0" err="1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Mais</a:t>
            </a:r>
            <a:br>
              <a:rPr lang="en-US" sz="7000" b="1" i="0" u="none" strike="noStrike" cap="none" dirty="0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</a:br>
            <a:r>
              <a:rPr lang="en-US" sz="7000" b="1" i="0" u="none" strike="noStrike" cap="none" dirty="0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Dados</a:t>
            </a:r>
            <a:br>
              <a:rPr lang="en-US" sz="7000" b="1" i="0" u="none" strike="noStrike" cap="none" dirty="0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</a:br>
            <a:r>
              <a:rPr lang="en-US" sz="7000" b="1" i="0" u="none" strike="noStrike" cap="none" dirty="0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Por</a:t>
            </a:r>
            <a:br>
              <a:rPr lang="en-US" sz="7000" b="1" i="0" u="none" strike="noStrike" cap="none" dirty="0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</a:br>
            <a:r>
              <a:rPr lang="en-US" sz="7000" b="1" i="0" u="none" strike="noStrike" cap="none" dirty="0">
                <a:solidFill>
                  <a:srgbClr val="FF8C43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Favor!</a:t>
            </a:r>
            <a:endParaRPr dirty="0">
              <a:solidFill>
                <a:srgbClr val="FF8C43"/>
              </a:solidFill>
              <a:latin typeface="Rubik" pitchFamily="2" charset="-79"/>
              <a:cs typeface="Rubik" pitchFamily="2" charset="-79"/>
            </a:endParaRPr>
          </a:p>
        </p:txBody>
      </p:sp>
      <p:pic>
        <p:nvPicPr>
          <p:cNvPr id="18" name="Gráfico 17">
            <a:extLst>
              <a:ext uri="{FF2B5EF4-FFF2-40B4-BE49-F238E27FC236}">
                <a16:creationId xmlns:a16="http://schemas.microsoft.com/office/drawing/2014/main" id="{F1AFD5CF-077B-4560-8689-DC79241A89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376647" y="3648150"/>
            <a:ext cx="1544121" cy="1544121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Shape 1483"/>
          <p:cNvSpPr txBox="1">
            <a:spLocks noGrp="1"/>
          </p:cNvSpPr>
          <p:nvPr>
            <p:ph type="sldNum" idx="12"/>
          </p:nvPr>
        </p:nvSpPr>
        <p:spPr>
          <a:xfrm>
            <a:off x="23733713" y="12979929"/>
            <a:ext cx="357659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</a:pPr>
            <a:fld id="{00000000-1234-1234-1234-123412341234}" type="slidenum">
              <a:rPr lang="en-US"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</a:t>
            </a:fld>
            <a:endParaRPr sz="2900" b="1" i="0" u="none" strike="noStrike" cap="none" dirty="0">
              <a:solidFill>
                <a:srgbClr val="A7A9A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84" name="Shape 1484"/>
          <p:cNvSpPr/>
          <p:nvPr/>
        </p:nvSpPr>
        <p:spPr>
          <a:xfrm>
            <a:off x="508188" y="690611"/>
            <a:ext cx="19314056" cy="12003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 SemiBold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85" name="Shape 1485"/>
          <p:cNvSpPr txBox="1"/>
          <p:nvPr/>
        </p:nvSpPr>
        <p:spPr>
          <a:xfrm>
            <a:off x="3048000" y="2981566"/>
            <a:ext cx="4568422" cy="130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4400"/>
              <a:buFont typeface="Source Sans Pro"/>
              <a:buNone/>
            </a:pPr>
            <a:r>
              <a:rPr lang="pt-BR" sz="4400" b="1" i="0" u="none" strike="noStrike" cap="none" dirty="0">
                <a:solidFill>
                  <a:srgbClr val="00564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Quem sou</a:t>
            </a:r>
            <a:endParaRPr dirty="0">
              <a:solidFill>
                <a:srgbClr val="005649"/>
              </a:solidFill>
            </a:endParaRPr>
          </a:p>
        </p:txBody>
      </p:sp>
      <p:sp>
        <p:nvSpPr>
          <p:cNvPr id="1489" name="Shape 1489"/>
          <p:cNvSpPr/>
          <p:nvPr/>
        </p:nvSpPr>
        <p:spPr>
          <a:xfrm>
            <a:off x="11883601" y="3049889"/>
            <a:ext cx="7444778" cy="106597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71594" y="0"/>
                </a:lnTo>
                <a:lnTo>
                  <a:pt x="0" y="120000"/>
                </a:lnTo>
                <a:lnTo>
                  <a:pt x="48405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005649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0564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90" name="Shape 1490"/>
          <p:cNvSpPr txBox="1"/>
          <p:nvPr/>
        </p:nvSpPr>
        <p:spPr>
          <a:xfrm>
            <a:off x="12970266" y="5595619"/>
            <a:ext cx="6338700" cy="10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</a:pPr>
            <a:r>
              <a:rPr lang="en-US" sz="7000" b="1" i="0" u="none" strike="noStrike" cap="none" dirty="0" err="1">
                <a:solidFill>
                  <a:srgbClr val="FF8C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Bem</a:t>
            </a:r>
            <a:r>
              <a:rPr lang="en-US" sz="7000" b="1" i="0" u="none" strike="noStrike" cap="none" dirty="0">
                <a:solidFill>
                  <a:srgbClr val="FF8C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7000" b="1" i="0" u="none" strike="noStrike" cap="none" dirty="0" err="1">
                <a:solidFill>
                  <a:srgbClr val="FF8C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Vindo</a:t>
            </a:r>
            <a:r>
              <a:rPr lang="en-US" sz="7000" b="1" i="0" u="none" strike="noStrike" cap="none" dirty="0">
                <a:solidFill>
                  <a:srgbClr val="FF8C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  <a:endParaRPr dirty="0">
              <a:solidFill>
                <a:srgbClr val="FF8C43"/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57240BC-A56F-48D6-828D-B2C09BDD5F36}"/>
              </a:ext>
            </a:extLst>
          </p:cNvPr>
          <p:cNvSpPr txBox="1"/>
          <p:nvPr/>
        </p:nvSpPr>
        <p:spPr>
          <a:xfrm>
            <a:off x="1147006" y="4967771"/>
            <a:ext cx="577712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solidFill>
                  <a:srgbClr val="66686A"/>
                </a:solidFill>
                <a:latin typeface="Source Sans Pro"/>
                <a:ea typeface="Source Sans Pro"/>
              </a:rPr>
              <a:t>Engenheiro de dados com mais de 10 (dez) anos de experiência na área Administrativa e Financeira.</a:t>
            </a:r>
          </a:p>
          <a:p>
            <a:pPr algn="just"/>
            <a:r>
              <a:rPr lang="pt-BR" sz="2000" dirty="0">
                <a:solidFill>
                  <a:srgbClr val="66686A"/>
                </a:solidFill>
                <a:latin typeface="Source Sans Pro"/>
                <a:ea typeface="Source Sans Pro"/>
              </a:rPr>
              <a:t>Cheguei a ocupar cargos como Coordenador Financeiro e Gerente Administrativo/Financeiro.</a:t>
            </a:r>
          </a:p>
          <a:p>
            <a:pPr algn="just"/>
            <a:endParaRPr lang="pt-BR" sz="2000" dirty="0">
              <a:solidFill>
                <a:srgbClr val="66686A"/>
              </a:solidFill>
              <a:latin typeface="Source Sans Pro"/>
              <a:ea typeface="Source Sans Pro"/>
            </a:endParaRPr>
          </a:p>
          <a:p>
            <a:pPr algn="just"/>
            <a:endParaRPr lang="pt-BR" sz="2000" dirty="0">
              <a:solidFill>
                <a:srgbClr val="66686A"/>
              </a:solidFill>
              <a:latin typeface="Source Sans Pro"/>
              <a:ea typeface="Source Sans Pro"/>
            </a:endParaRPr>
          </a:p>
          <a:p>
            <a:pPr algn="just"/>
            <a:r>
              <a:rPr lang="pt-BR" sz="2000" dirty="0">
                <a:solidFill>
                  <a:srgbClr val="66686A"/>
                </a:solidFill>
                <a:latin typeface="Source Sans Pro"/>
                <a:ea typeface="Source Sans Pro"/>
              </a:rPr>
              <a:t>Trabalhei no segmento de prestação de serviços terceirizados, a empresa possuía mais de 3 (três) mil colaborares na época.</a:t>
            </a:r>
          </a:p>
          <a:p>
            <a:pPr algn="just"/>
            <a:endParaRPr lang="pt-BR" sz="2000" dirty="0">
              <a:solidFill>
                <a:srgbClr val="66686A"/>
              </a:solidFill>
              <a:latin typeface="Source Sans Pro"/>
              <a:ea typeface="Source Sans Pro"/>
            </a:endParaRPr>
          </a:p>
          <a:p>
            <a:pPr algn="just"/>
            <a:endParaRPr lang="pt-BR" sz="2000" dirty="0">
              <a:solidFill>
                <a:srgbClr val="66686A"/>
              </a:solidFill>
              <a:latin typeface="Source Sans Pro"/>
              <a:ea typeface="Source Sans Pro"/>
            </a:endParaRPr>
          </a:p>
          <a:p>
            <a:pPr algn="just"/>
            <a:r>
              <a:rPr lang="pt-BR" sz="2000" dirty="0">
                <a:solidFill>
                  <a:srgbClr val="66686A"/>
                </a:solidFill>
                <a:latin typeface="Source Sans Pro"/>
                <a:ea typeface="Source Sans Pro"/>
              </a:rPr>
              <a:t>Possuo experiências no varejo também, na qual fui responsável pelo setor financeiro da empresa e já com o viés para Dados, realizamos automatizações em relatórios e principalmente  evitando trabalhos manuais no dia a dia.</a:t>
            </a:r>
          </a:p>
          <a:p>
            <a:pPr algn="just"/>
            <a:endParaRPr lang="pt-BR" sz="2000" dirty="0">
              <a:solidFill>
                <a:srgbClr val="66686A"/>
              </a:solidFill>
              <a:latin typeface="Source Sans Pro"/>
              <a:ea typeface="Source Sans Pro"/>
            </a:endParaRPr>
          </a:p>
          <a:p>
            <a:pPr algn="just"/>
            <a:endParaRPr lang="pt-BR" sz="1800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57734264-B6F9-4E50-ACC7-1AD49EF71BDF}"/>
              </a:ext>
            </a:extLst>
          </p:cNvPr>
          <p:cNvSpPr txBox="1"/>
          <p:nvPr/>
        </p:nvSpPr>
        <p:spPr>
          <a:xfrm>
            <a:off x="7193138" y="4967771"/>
            <a:ext cx="577712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solidFill>
                  <a:srgbClr val="66686A"/>
                </a:solidFill>
                <a:latin typeface="Source Sans Pro"/>
                <a:ea typeface="Source Sans Pro"/>
              </a:rPr>
              <a:t>Participei do início da implantação do Power BI em uma indústria, de referência Nacional.</a:t>
            </a:r>
          </a:p>
          <a:p>
            <a:pPr algn="just"/>
            <a:r>
              <a:rPr lang="pt-BR" sz="2000" dirty="0">
                <a:solidFill>
                  <a:srgbClr val="66686A"/>
                </a:solidFill>
                <a:latin typeface="Source Sans Pro"/>
                <a:ea typeface="Source Sans Pro"/>
              </a:rPr>
              <a:t>Continuei o projeto que uma consultoria fez na área comercial, como também realizei várias análises na área financeira, contábil e  produção.</a:t>
            </a:r>
          </a:p>
          <a:p>
            <a:pPr algn="just"/>
            <a:endParaRPr lang="pt-BR" sz="2000" dirty="0">
              <a:solidFill>
                <a:srgbClr val="66686A"/>
              </a:solidFill>
              <a:latin typeface="Source Sans Pro"/>
              <a:ea typeface="Source Sans Pro"/>
            </a:endParaRPr>
          </a:p>
          <a:p>
            <a:pPr algn="just"/>
            <a:r>
              <a:rPr lang="pt-BR" sz="2000" dirty="0">
                <a:solidFill>
                  <a:srgbClr val="66686A"/>
                </a:solidFill>
                <a:latin typeface="Source Sans Pro"/>
                <a:ea typeface="Source Sans Pro"/>
              </a:rPr>
              <a:t>Com estes novos relatórios, a entrega dos indicadores passaram para D+1 e anteriormente eram D+5.</a:t>
            </a:r>
          </a:p>
          <a:p>
            <a:pPr algn="just"/>
            <a:endParaRPr lang="pt-BR" sz="2000" dirty="0">
              <a:solidFill>
                <a:srgbClr val="66686A"/>
              </a:solidFill>
              <a:latin typeface="Source Sans Pro"/>
              <a:ea typeface="Source Sans Pro"/>
            </a:endParaRPr>
          </a:p>
          <a:p>
            <a:pPr algn="just"/>
            <a:r>
              <a:rPr lang="pt-BR" sz="2000" dirty="0">
                <a:solidFill>
                  <a:srgbClr val="66686A"/>
                </a:solidFill>
                <a:latin typeface="Source Sans Pro"/>
                <a:ea typeface="Source Sans Pro"/>
              </a:rPr>
              <a:t>Atuo na área de Business </a:t>
            </a:r>
            <a:r>
              <a:rPr lang="en-US" sz="2000" dirty="0">
                <a:solidFill>
                  <a:srgbClr val="66686A"/>
                </a:solidFill>
                <a:latin typeface="Source Sans Pro"/>
                <a:ea typeface="Source Sans Pro"/>
              </a:rPr>
              <a:t>Intelligence</a:t>
            </a:r>
            <a:r>
              <a:rPr lang="pt-BR" sz="2000" dirty="0">
                <a:solidFill>
                  <a:srgbClr val="66686A"/>
                </a:solidFill>
                <a:latin typeface="Source Sans Pro"/>
                <a:ea typeface="Source Sans Pro"/>
              </a:rPr>
              <a:t> desde 2018 e venho aperfeiçoando meus conhecimentos por meio de cursos para me manter atualizado com as novas possibilidades do mundo dos dados.</a:t>
            </a:r>
          </a:p>
          <a:p>
            <a:pPr algn="just"/>
            <a:endParaRPr lang="pt-BR" sz="2000" dirty="0">
              <a:solidFill>
                <a:srgbClr val="66686A"/>
              </a:solidFill>
              <a:latin typeface="Source Sans Pro"/>
              <a:ea typeface="Source Sans Pro"/>
            </a:endParaRPr>
          </a:p>
          <a:p>
            <a:pPr algn="just"/>
            <a:endParaRPr lang="pt-BR" sz="2000" dirty="0">
              <a:solidFill>
                <a:srgbClr val="66686A"/>
              </a:solidFill>
              <a:latin typeface="Source Sans Pro"/>
              <a:ea typeface="Source Sans Pro"/>
            </a:endParaRPr>
          </a:p>
          <a:p>
            <a:pPr algn="just"/>
            <a:endParaRPr lang="pt-BR" sz="1800" dirty="0"/>
          </a:p>
        </p:txBody>
      </p: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484">
            <a:extLst>
              <a:ext uri="{FF2B5EF4-FFF2-40B4-BE49-F238E27FC236}">
                <a16:creationId xmlns:a16="http://schemas.microsoft.com/office/drawing/2014/main" id="{2A881D81-3C9D-4E82-9D5A-31757B530A45}"/>
              </a:ext>
            </a:extLst>
          </p:cNvPr>
          <p:cNvSpPr/>
          <p:nvPr/>
        </p:nvSpPr>
        <p:spPr>
          <a:xfrm>
            <a:off x="508188" y="690611"/>
            <a:ext cx="19314056" cy="12003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 SemiBold"/>
              <a:buNone/>
            </a:pPr>
            <a:endParaRPr sz="7000" b="1" i="0" u="none" strike="noStrike" cap="none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83" name="Shape 1483"/>
          <p:cNvSpPr txBox="1">
            <a:spLocks noGrp="1"/>
          </p:cNvSpPr>
          <p:nvPr>
            <p:ph type="sldNum" idx="12"/>
          </p:nvPr>
        </p:nvSpPr>
        <p:spPr>
          <a:xfrm>
            <a:off x="23733713" y="12979929"/>
            <a:ext cx="357659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</a:pPr>
            <a:fld id="{00000000-1234-1234-1234-123412341234}" type="slidenum">
              <a:rPr lang="en-US"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4</a:t>
            </a:fld>
            <a:endParaRPr sz="2900" b="1" i="0" u="none" strike="noStrike" cap="none" dirty="0">
              <a:solidFill>
                <a:srgbClr val="A7A9A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85" name="Shape 1485"/>
          <p:cNvSpPr txBox="1"/>
          <p:nvPr/>
        </p:nvSpPr>
        <p:spPr>
          <a:xfrm>
            <a:off x="3048000" y="2981566"/>
            <a:ext cx="4568422" cy="130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4400"/>
              <a:buFont typeface="Source Sans Pro"/>
              <a:buNone/>
            </a:pPr>
            <a:r>
              <a:rPr lang="pt-BR" sz="4400" b="1" i="0" u="none" strike="noStrike" cap="none" dirty="0">
                <a:solidFill>
                  <a:srgbClr val="00564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Empresas Atendidas</a:t>
            </a:r>
            <a:endParaRPr dirty="0">
              <a:solidFill>
                <a:srgbClr val="005649"/>
              </a:solidFill>
            </a:endParaRPr>
          </a:p>
        </p:txBody>
      </p:sp>
      <p:sp>
        <p:nvSpPr>
          <p:cNvPr id="1489" name="Shape 1489"/>
          <p:cNvSpPr/>
          <p:nvPr/>
        </p:nvSpPr>
        <p:spPr>
          <a:xfrm>
            <a:off x="11883601" y="3049889"/>
            <a:ext cx="7444778" cy="106597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lnTo>
                  <a:pt x="71594" y="0"/>
                </a:lnTo>
                <a:lnTo>
                  <a:pt x="0" y="120000"/>
                </a:lnTo>
                <a:lnTo>
                  <a:pt x="48405" y="120000"/>
                </a:lnTo>
                <a:lnTo>
                  <a:pt x="120000" y="0"/>
                </a:lnTo>
                <a:close/>
              </a:path>
            </a:pathLst>
          </a:custGeom>
          <a:solidFill>
            <a:srgbClr val="005649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0564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026" name="Picture 2" descr="Rosetto &amp;amp; Dutra">
            <a:extLst>
              <a:ext uri="{FF2B5EF4-FFF2-40B4-BE49-F238E27FC236}">
                <a16:creationId xmlns:a16="http://schemas.microsoft.com/office/drawing/2014/main" id="{34C9F3EE-C59E-495B-B2C8-93CA69247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185" y="4657684"/>
            <a:ext cx="3349080" cy="310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ssembleia Virtual Winker para administradoras de condomínios">
            <a:extLst>
              <a:ext uri="{FF2B5EF4-FFF2-40B4-BE49-F238E27FC236}">
                <a16:creationId xmlns:a16="http://schemas.microsoft.com/office/drawing/2014/main" id="{A87FA2F6-B482-4138-B2E4-A1157DE0A4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956" y="7613007"/>
            <a:ext cx="5724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stratégia e Inovação - Eagles Group - São Paulo - Consultoria">
            <a:extLst>
              <a:ext uri="{FF2B5EF4-FFF2-40B4-BE49-F238E27FC236}">
                <a16:creationId xmlns:a16="http://schemas.microsoft.com/office/drawing/2014/main" id="{5CEA01CE-0259-4FA9-9DB8-3AF067021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224" y="7197765"/>
            <a:ext cx="3199002" cy="236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A670F030-A45B-49B4-8F0A-B35419EAC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738" y="10281145"/>
            <a:ext cx="4763072" cy="161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Empresa de TI em Salvador | 3Consult Soluções de TI">
            <a:extLst>
              <a:ext uri="{FF2B5EF4-FFF2-40B4-BE49-F238E27FC236}">
                <a16:creationId xmlns:a16="http://schemas.microsoft.com/office/drawing/2014/main" id="{F79B3B0A-1783-4C10-963C-1B269B52D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176" y="10281145"/>
            <a:ext cx="4038600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Triunfo Logística55555523 | Triunfo Logística">
            <a:extLst>
              <a:ext uri="{FF2B5EF4-FFF2-40B4-BE49-F238E27FC236}">
                <a16:creationId xmlns:a16="http://schemas.microsoft.com/office/drawing/2014/main" id="{7CB6E57F-4052-4DB2-9CA0-E970E8EB3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643" y="5282824"/>
            <a:ext cx="5594626" cy="154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744262"/>
      </p:ext>
    </p:extLst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Shape 1603"/>
          <p:cNvSpPr/>
          <p:nvPr/>
        </p:nvSpPr>
        <p:spPr>
          <a:xfrm>
            <a:off x="671576" y="856192"/>
            <a:ext cx="19314056" cy="12003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 SemiBold"/>
              <a:buNone/>
            </a:pPr>
            <a:endParaRPr sz="7000" b="1" i="0" u="none" strike="noStrike" cap="none" dirty="0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04" name="Shape 1604"/>
          <p:cNvSpPr txBox="1">
            <a:spLocks noGrp="1"/>
          </p:cNvSpPr>
          <p:nvPr>
            <p:ph type="sldNum" idx="12"/>
          </p:nvPr>
        </p:nvSpPr>
        <p:spPr>
          <a:xfrm>
            <a:off x="23544331" y="12979929"/>
            <a:ext cx="547041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</a:pPr>
            <a:fld id="{00000000-1234-1234-1234-123412341234}" type="slidenum">
              <a:rPr lang="en-US"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5</a:t>
            </a:fld>
            <a:endParaRPr sz="2900" b="1" i="0" u="none" strike="noStrike" cap="none" dirty="0">
              <a:solidFill>
                <a:srgbClr val="A7A9A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05" name="Shape 1605"/>
          <p:cNvSpPr txBox="1"/>
          <p:nvPr/>
        </p:nvSpPr>
        <p:spPr>
          <a:xfrm>
            <a:off x="3048000" y="2981566"/>
            <a:ext cx="7545712" cy="1985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</a:pPr>
            <a:r>
              <a:rPr lang="pt-BR" sz="7000" b="1" i="0" u="none" strike="noStrike" cap="none" dirty="0">
                <a:solidFill>
                  <a:srgbClr val="00564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Descrição do Projeto</a:t>
            </a:r>
            <a:endParaRPr dirty="0">
              <a:solidFill>
                <a:srgbClr val="005649"/>
              </a:solidFill>
            </a:endParaRPr>
          </a:p>
        </p:txBody>
      </p:sp>
      <p:sp>
        <p:nvSpPr>
          <p:cNvPr id="1606" name="Shape 1606"/>
          <p:cNvSpPr txBox="1"/>
          <p:nvPr/>
        </p:nvSpPr>
        <p:spPr>
          <a:xfrm>
            <a:off x="3047332" y="6598919"/>
            <a:ext cx="3887121" cy="1246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en-US" sz="2200" b="1" i="0" u="none" strike="noStrike" cap="none" dirty="0" err="1">
                <a:solidFill>
                  <a:srgbClr val="00564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Cliente</a:t>
            </a:r>
            <a:endParaRPr dirty="0">
              <a:solidFill>
                <a:srgbClr val="005649"/>
              </a:solidFill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pt-BR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Lu Felix - </a:t>
            </a:r>
            <a:r>
              <a:rPr lang="pt-BR" sz="1600" b="0" i="0" u="none" strike="noStrike" cap="none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Amenna</a:t>
            </a:r>
            <a:endParaRPr lang="pt-BR" sz="1600" b="0" i="0" u="none" strike="noStrike" cap="none" dirty="0">
              <a:solidFill>
                <a:srgbClr val="66686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07" name="Shape 1607"/>
          <p:cNvSpPr txBox="1"/>
          <p:nvPr/>
        </p:nvSpPr>
        <p:spPr>
          <a:xfrm>
            <a:off x="7361099" y="6598919"/>
            <a:ext cx="3887121" cy="786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pt-BR" sz="2200" b="1" i="0" u="none" strike="noStrike" cap="none" dirty="0">
                <a:solidFill>
                  <a:srgbClr val="00564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Data</a:t>
            </a:r>
            <a:endParaRPr dirty="0">
              <a:solidFill>
                <a:srgbClr val="005649"/>
              </a:solidFill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16/11/2023</a:t>
            </a:r>
            <a:endParaRPr dirty="0"/>
          </a:p>
        </p:txBody>
      </p:sp>
      <p:sp>
        <p:nvSpPr>
          <p:cNvPr id="1608" name="Shape 1608"/>
          <p:cNvSpPr txBox="1"/>
          <p:nvPr/>
        </p:nvSpPr>
        <p:spPr>
          <a:xfrm>
            <a:off x="11674866" y="6598918"/>
            <a:ext cx="3887121" cy="2289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pt-BR" sz="2200" b="1" i="0" u="none" strike="noStrike" cap="none" dirty="0">
                <a:solidFill>
                  <a:srgbClr val="00564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Projeto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Dashboard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Análise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 de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Vendas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 com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detalhamento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 dos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produtos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.</a:t>
            </a:r>
          </a:p>
        </p:txBody>
      </p:sp>
      <p:sp>
        <p:nvSpPr>
          <p:cNvPr id="1609" name="Shape 1609"/>
          <p:cNvSpPr txBox="1"/>
          <p:nvPr/>
        </p:nvSpPr>
        <p:spPr>
          <a:xfrm>
            <a:off x="3047325" y="7940046"/>
            <a:ext cx="3887100" cy="4736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pt-BR" sz="2200" b="1" i="0" u="none" strike="noStrike" cap="none" dirty="0">
                <a:solidFill>
                  <a:srgbClr val="00564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Detalhes do Projeto</a:t>
            </a:r>
            <a:endParaRPr dirty="0">
              <a:solidFill>
                <a:srgbClr val="005649"/>
              </a:solidFill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endParaRPr lang="pt-BR" sz="1600" dirty="0">
              <a:solidFill>
                <a:srgbClr val="66686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pt-BR" sz="1600" dirty="0">
                <a:solidFill>
                  <a:srgbClr val="66686A"/>
                </a:solidFill>
                <a:latin typeface="Source Sans Pro"/>
                <a:ea typeface="Source Sans Pro"/>
                <a:sym typeface="Source Sans Pro"/>
              </a:rPr>
              <a:t>Integração do Power BI com a plataforma Bling para análise das vendas, comparativos  histórico das vendas dos produtos, curva ABC, </a:t>
            </a:r>
          </a:p>
        </p:txBody>
      </p:sp>
      <p:sp>
        <p:nvSpPr>
          <p:cNvPr id="1610" name="Shape 1610"/>
          <p:cNvSpPr txBox="1"/>
          <p:nvPr/>
        </p:nvSpPr>
        <p:spPr>
          <a:xfrm>
            <a:off x="7361100" y="7940046"/>
            <a:ext cx="3887100" cy="3878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pt-BR" sz="2200" b="1" i="0" u="none" strike="noStrike" cap="none" dirty="0">
                <a:solidFill>
                  <a:srgbClr val="00564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Objetivos</a:t>
            </a:r>
            <a:endParaRPr lang="pt-BR" dirty="0">
              <a:solidFill>
                <a:srgbClr val="005649"/>
              </a:solidFill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endParaRPr lang="pt-BR" sz="1600" b="0" i="0" u="none" strike="noStrike" cap="none" dirty="0">
              <a:solidFill>
                <a:srgbClr val="00564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2700">
              <a:lnSpc>
                <a:spcPct val="118750"/>
              </a:lnSpc>
              <a:buClr>
                <a:srgbClr val="66686A"/>
              </a:buClr>
              <a:buSzPts val="1600"/>
            </a:pPr>
            <a:r>
              <a:rPr lang="en-US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1.</a:t>
            </a:r>
            <a:r>
              <a:rPr lang="pt-BR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Gestão à vista;</a:t>
            </a:r>
            <a:endParaRPr dirty="0"/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2.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Automatizar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as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atualizações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dos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relatórios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;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3.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Melhorar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performance do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cruzamento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das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informações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;</a:t>
            </a:r>
            <a:endParaRPr lang="en-US" sz="1600" dirty="0">
              <a:solidFill>
                <a:srgbClr val="66686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4.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Acelerar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tomada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decisão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;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5.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Evitar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retrabalhos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na</a:t>
            </a:r>
            <a:r>
              <a:rPr lang="en-US" sz="1600" dirty="0">
                <a:solidFill>
                  <a:srgbClr val="66686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coleta de dados;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endParaRPr dirty="0"/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4" name="Shape 2114"/>
          <p:cNvSpPr/>
          <p:nvPr/>
        </p:nvSpPr>
        <p:spPr>
          <a:xfrm>
            <a:off x="635000" y="762000"/>
            <a:ext cx="23765934" cy="12003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 SemiBold"/>
              <a:buNone/>
            </a:pPr>
            <a:endParaRPr sz="7000" b="1" i="0" u="none" strike="noStrike" cap="none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2115" name="Shape 2115"/>
          <p:cNvSpPr txBox="1"/>
          <p:nvPr/>
        </p:nvSpPr>
        <p:spPr>
          <a:xfrm>
            <a:off x="3048000" y="2981566"/>
            <a:ext cx="6086601" cy="742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400"/>
              <a:buFont typeface="Source Sans Pro"/>
              <a:buNone/>
            </a:pPr>
            <a:r>
              <a:rPr lang="en-US" sz="4400" b="1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Termos</a:t>
            </a:r>
            <a:r>
              <a:rPr lang="en-US" sz="44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&amp; </a:t>
            </a:r>
            <a:r>
              <a:rPr lang="en-US" sz="4400" b="1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Condições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2116" name="Shape 2116"/>
          <p:cNvSpPr txBox="1"/>
          <p:nvPr/>
        </p:nvSpPr>
        <p:spPr>
          <a:xfrm>
            <a:off x="3114133" y="4505827"/>
            <a:ext cx="4212061" cy="3193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1.   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Termos</a:t>
            </a: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Gerais</a:t>
            </a:r>
            <a:endParaRPr sz="1800"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Esta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proposta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tem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validade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5 (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cinco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)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dias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após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confirmação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recebimento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;</a:t>
            </a:r>
            <a:endParaRPr sz="1800" dirty="0">
              <a:solidFill>
                <a:srgbClr val="66686A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2117" name="Shape 2117"/>
          <p:cNvSpPr txBox="1"/>
          <p:nvPr/>
        </p:nvSpPr>
        <p:spPr>
          <a:xfrm>
            <a:off x="8191310" y="4505826"/>
            <a:ext cx="4212061" cy="4148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2.    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Valores</a:t>
            </a:r>
            <a:r>
              <a:rPr lang="en-US" sz="1600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,</a:t>
            </a: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Condições</a:t>
            </a:r>
            <a:r>
              <a:rPr lang="en-US" sz="1600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1600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Pagamento</a:t>
            </a:r>
            <a:r>
              <a:rPr lang="en-US" sz="1600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e </a:t>
            </a:r>
            <a:r>
              <a:rPr lang="en-US" sz="1600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Prazos</a:t>
            </a:r>
            <a:r>
              <a:rPr lang="en-US" sz="1600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endParaRPr sz="1800"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1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Valor: 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R$ 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1.20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0,00 (Mil 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Duzentos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reais)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pt-BR" sz="1600" b="1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Pagamento: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pt-BR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50% de entrada + 50% na entrega do projeto.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pt-BR" sz="1600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pt-BR" sz="1600" b="1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Prazo de Entrega: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pt-BR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20 dias após o acesso das fontes de dados.</a:t>
            </a:r>
          </a:p>
        </p:txBody>
      </p:sp>
      <p:sp>
        <p:nvSpPr>
          <p:cNvPr id="2118" name="Shape 2118"/>
          <p:cNvSpPr txBox="1"/>
          <p:nvPr/>
        </p:nvSpPr>
        <p:spPr>
          <a:xfrm>
            <a:off x="13268488" y="4505826"/>
            <a:ext cx="4212061" cy="3193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3.    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Suporte</a:t>
            </a: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e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Garantia</a:t>
            </a:r>
            <a:endParaRPr sz="1800"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Cliente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terá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todo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o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suporte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para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validação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do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processo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atualizações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da base de dados,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assim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como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o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treinamento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/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instrução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inicial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.</a:t>
            </a:r>
          </a:p>
        </p:txBody>
      </p:sp>
      <p:sp>
        <p:nvSpPr>
          <p:cNvPr id="2119" name="Shape 2119"/>
          <p:cNvSpPr txBox="1"/>
          <p:nvPr/>
        </p:nvSpPr>
        <p:spPr>
          <a:xfrm>
            <a:off x="18345666" y="4505827"/>
            <a:ext cx="4212061" cy="1925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4.     Imagens </a:t>
            </a:r>
            <a:r>
              <a:rPr lang="pt-BR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 Direitos Autorais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Todo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o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processo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construção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do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modelo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dados é para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uso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exclusivo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da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empresa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qual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prestaremos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serviço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.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2120" name="Shape 2120"/>
          <p:cNvSpPr txBox="1"/>
          <p:nvPr/>
        </p:nvSpPr>
        <p:spPr>
          <a:xfrm>
            <a:off x="3114133" y="9436984"/>
            <a:ext cx="4212061" cy="1925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5.    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Proteção</a:t>
            </a: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Dados</a:t>
            </a:r>
            <a:endParaRPr sz="1800"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Antes de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iniciar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a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prestação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serviço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,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assinaremos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,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digitalmente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, um NDA o qual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dará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garantias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que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trabalharemos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com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dados que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foi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concedido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acesso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.</a:t>
            </a:r>
            <a:endParaRPr sz="1800" dirty="0">
              <a:solidFill>
                <a:srgbClr val="66686A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2121" name="Shape 2121"/>
          <p:cNvSpPr txBox="1"/>
          <p:nvPr/>
        </p:nvSpPr>
        <p:spPr>
          <a:xfrm>
            <a:off x="8191310" y="9436984"/>
            <a:ext cx="4212061" cy="1925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6.    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Propriedade</a:t>
            </a: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Intelectual</a:t>
            </a:r>
            <a:endParaRPr sz="1800"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A7A9AC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solução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é de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propriedade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intelectual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da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empresa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Rafa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Lemos.</a:t>
            </a:r>
          </a:p>
        </p:txBody>
      </p:sp>
      <p:sp>
        <p:nvSpPr>
          <p:cNvPr id="2122" name="Shape 2122"/>
          <p:cNvSpPr txBox="1"/>
          <p:nvPr/>
        </p:nvSpPr>
        <p:spPr>
          <a:xfrm>
            <a:off x="13223312" y="9436984"/>
            <a:ext cx="4212061" cy="2706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7.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Isenção</a:t>
            </a: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responsabilidade</a:t>
            </a:r>
            <a:endParaRPr sz="1800"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A7A9AC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Não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responsabilizamos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por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eventuais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falhas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atualização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dos dados no Power BI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.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Passaremos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as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melhores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práticas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manter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Dashboards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atualizados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durante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o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treinamento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.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2123" name="Shape 2123"/>
          <p:cNvSpPr txBox="1"/>
          <p:nvPr/>
        </p:nvSpPr>
        <p:spPr>
          <a:xfrm>
            <a:off x="18345666" y="9436984"/>
            <a:ext cx="4212061" cy="1925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8. </a:t>
            </a: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Cancelamento</a:t>
            </a:r>
            <a:endParaRPr sz="1800"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endParaRPr lang="en-US" sz="1600" b="0" i="0" u="none" strike="noStrike" cap="none" dirty="0">
              <a:solidFill>
                <a:srgbClr val="A7A9AC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200"/>
              <a:buFont typeface="Source Sans Pro"/>
              <a:buNone/>
            </a:pP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O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cancelamento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poderá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ser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solicitado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caso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não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seja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cumprido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prazos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estipulados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ambas as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partes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.</a:t>
            </a:r>
            <a:endParaRPr sz="1800" dirty="0">
              <a:solidFill>
                <a:srgbClr val="66686A"/>
              </a:solidFill>
              <a:latin typeface="Rubik" pitchFamily="2" charset="-79"/>
              <a:cs typeface="Rubik" pitchFamily="2" charset="-79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54D6055-856E-4B1C-BE4C-5AF621E968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564344" y="888998"/>
            <a:ext cx="1544121" cy="1544121"/>
          </a:xfrm>
          <a:prstGeom prst="rect">
            <a:avLst/>
          </a:prstGeom>
        </p:spPr>
      </p:pic>
      <p:sp>
        <p:nvSpPr>
          <p:cNvPr id="14" name="Shape 1604">
            <a:extLst>
              <a:ext uri="{FF2B5EF4-FFF2-40B4-BE49-F238E27FC236}">
                <a16:creationId xmlns:a16="http://schemas.microsoft.com/office/drawing/2014/main" id="{867DC66B-0502-446C-B772-5BF30578BD1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23544331" y="12979929"/>
            <a:ext cx="547041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</a:pPr>
            <a:fld id="{00000000-1234-1234-1234-123412341234}" type="slidenum">
              <a:rPr lang="en-US"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6</a:t>
            </a:fld>
            <a:endParaRPr sz="2900" b="1" i="0" u="none" strike="noStrike" cap="none" dirty="0">
              <a:solidFill>
                <a:srgbClr val="A7A9A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03">
            <a:extLst>
              <a:ext uri="{FF2B5EF4-FFF2-40B4-BE49-F238E27FC236}">
                <a16:creationId xmlns:a16="http://schemas.microsoft.com/office/drawing/2014/main" id="{0F2CAEF8-46B4-426C-4658-A8CB80B6281E}"/>
              </a:ext>
            </a:extLst>
          </p:cNvPr>
          <p:cNvSpPr/>
          <p:nvPr/>
        </p:nvSpPr>
        <p:spPr>
          <a:xfrm>
            <a:off x="936684" y="905493"/>
            <a:ext cx="19314056" cy="12003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 SemiBold"/>
              <a:buNone/>
            </a:pPr>
            <a:endParaRPr sz="7000" b="1" i="0" u="none" strike="noStrike" cap="none" dirty="0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" name="Shape 1604">
            <a:extLst>
              <a:ext uri="{FF2B5EF4-FFF2-40B4-BE49-F238E27FC236}">
                <a16:creationId xmlns:a16="http://schemas.microsoft.com/office/drawing/2014/main" id="{A58E8D9C-1FFB-7F6C-DED7-875A7934363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23544331" y="12979929"/>
            <a:ext cx="547041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</a:pPr>
            <a:fld id="{00000000-1234-1234-1234-123412341234}" type="slidenum">
              <a:rPr lang="en-US"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7</a:t>
            </a:fld>
            <a:endParaRPr sz="2900" b="1" i="0" u="none" strike="noStrike" cap="none" dirty="0">
              <a:solidFill>
                <a:srgbClr val="A7A9A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" name="Shape 1605">
            <a:extLst>
              <a:ext uri="{FF2B5EF4-FFF2-40B4-BE49-F238E27FC236}">
                <a16:creationId xmlns:a16="http://schemas.microsoft.com/office/drawing/2014/main" id="{810E55F2-2961-5D32-6DBB-A95EB8F20422}"/>
              </a:ext>
            </a:extLst>
          </p:cNvPr>
          <p:cNvSpPr txBox="1"/>
          <p:nvPr/>
        </p:nvSpPr>
        <p:spPr>
          <a:xfrm>
            <a:off x="1092445" y="1258427"/>
            <a:ext cx="11362944" cy="860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</a:pPr>
            <a:r>
              <a:rPr lang="pt-BR" sz="4400" b="1" i="0" u="none" strike="noStrike" cap="none" dirty="0">
                <a:solidFill>
                  <a:srgbClr val="00564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Clique na imagem para acessar o dashboard</a:t>
            </a:r>
            <a:endParaRPr sz="900" dirty="0">
              <a:solidFill>
                <a:srgbClr val="005649"/>
              </a:solidFill>
            </a:endParaRPr>
          </a:p>
        </p:txBody>
      </p:sp>
      <p:pic>
        <p:nvPicPr>
          <p:cNvPr id="48" name="Imagem 47">
            <a:hlinkClick r:id="rId2"/>
            <a:extLst>
              <a:ext uri="{FF2B5EF4-FFF2-40B4-BE49-F238E27FC236}">
                <a16:creationId xmlns:a16="http://schemas.microsoft.com/office/drawing/2014/main" id="{EA37ECCE-EBD4-93A5-F536-97B245EF4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448" y="2471930"/>
            <a:ext cx="18511223" cy="1043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32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" name="Shape 1568"/>
          <p:cNvSpPr/>
          <p:nvPr/>
        </p:nvSpPr>
        <p:spPr>
          <a:xfrm>
            <a:off x="635000" y="762000"/>
            <a:ext cx="23112149" cy="12003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 SemiBold"/>
              <a:buNone/>
            </a:pPr>
            <a:endParaRPr sz="7000" b="1" i="0" u="none" strike="noStrike" cap="none" dirty="0">
              <a:solidFill>
                <a:srgbClr val="034EA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69" name="Shape 1569"/>
          <p:cNvSpPr txBox="1"/>
          <p:nvPr/>
        </p:nvSpPr>
        <p:spPr>
          <a:xfrm>
            <a:off x="3048000" y="2981566"/>
            <a:ext cx="4568422" cy="130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4400"/>
              <a:buFont typeface="Source Sans Pro"/>
              <a:buNone/>
            </a:pPr>
            <a:r>
              <a:rPr lang="en-US" sz="4400" b="1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Serviços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570" name="Shape 1570"/>
          <p:cNvSpPr txBox="1"/>
          <p:nvPr/>
        </p:nvSpPr>
        <p:spPr>
          <a:xfrm>
            <a:off x="3047325" y="7487927"/>
            <a:ext cx="4312800" cy="45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en-US" sz="22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Business Intelligence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7000"/>
              <a:buFont typeface="Source Sans Pro"/>
              <a:buNone/>
            </a:pPr>
            <a:endParaRPr sz="7000" b="1" i="0" u="none" strike="noStrike" cap="none" dirty="0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Desenvolvimento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soluções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Business Intelligence para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empresas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pequeno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a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grande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porte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.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endParaRPr lang="en-US" sz="1600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Estruturação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do Banco de Dados para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melhor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performance das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consultas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e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criação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Dashboards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interativos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para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melhor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análise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dos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indicadores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da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empresa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.</a:t>
            </a:r>
            <a:endParaRPr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1571" name="Shape 1571"/>
          <p:cNvSpPr/>
          <p:nvPr/>
        </p:nvSpPr>
        <p:spPr>
          <a:xfrm>
            <a:off x="3150845" y="5954007"/>
            <a:ext cx="496011" cy="7208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961" y="6855"/>
                </a:moveTo>
                <a:lnTo>
                  <a:pt x="109205" y="6855"/>
                </a:lnTo>
                <a:lnTo>
                  <a:pt x="113772" y="7716"/>
                </a:lnTo>
                <a:lnTo>
                  <a:pt x="117094" y="10000"/>
                </a:lnTo>
                <a:lnTo>
                  <a:pt x="119172" y="12855"/>
                </a:lnTo>
                <a:lnTo>
                  <a:pt x="120000" y="16572"/>
                </a:lnTo>
                <a:lnTo>
                  <a:pt x="120000" y="110283"/>
                </a:lnTo>
                <a:lnTo>
                  <a:pt x="119172" y="114000"/>
                </a:lnTo>
                <a:lnTo>
                  <a:pt x="117094" y="117144"/>
                </a:lnTo>
                <a:lnTo>
                  <a:pt x="113355" y="119144"/>
                </a:lnTo>
                <a:lnTo>
                  <a:pt x="108788" y="120000"/>
                </a:lnTo>
                <a:lnTo>
                  <a:pt x="11627" y="120000"/>
                </a:lnTo>
                <a:lnTo>
                  <a:pt x="7061" y="119144"/>
                </a:lnTo>
                <a:lnTo>
                  <a:pt x="3322" y="117144"/>
                </a:lnTo>
                <a:lnTo>
                  <a:pt x="827" y="114000"/>
                </a:lnTo>
                <a:lnTo>
                  <a:pt x="0" y="110283"/>
                </a:lnTo>
                <a:lnTo>
                  <a:pt x="0" y="16572"/>
                </a:lnTo>
                <a:lnTo>
                  <a:pt x="827" y="12855"/>
                </a:lnTo>
                <a:lnTo>
                  <a:pt x="3738" y="10000"/>
                </a:lnTo>
                <a:lnTo>
                  <a:pt x="7472" y="7716"/>
                </a:lnTo>
                <a:lnTo>
                  <a:pt x="12038" y="6855"/>
                </a:lnTo>
                <a:lnTo>
                  <a:pt x="107961" y="6855"/>
                </a:lnTo>
                <a:close/>
                <a:moveTo>
                  <a:pt x="26572" y="18572"/>
                </a:moveTo>
                <a:lnTo>
                  <a:pt x="25744" y="18572"/>
                </a:lnTo>
                <a:lnTo>
                  <a:pt x="24911" y="18000"/>
                </a:lnTo>
                <a:lnTo>
                  <a:pt x="24911" y="572"/>
                </a:lnTo>
                <a:lnTo>
                  <a:pt x="25744" y="0"/>
                </a:lnTo>
                <a:lnTo>
                  <a:pt x="27405" y="0"/>
                </a:lnTo>
                <a:lnTo>
                  <a:pt x="27822" y="572"/>
                </a:lnTo>
                <a:lnTo>
                  <a:pt x="27822" y="18000"/>
                </a:lnTo>
                <a:lnTo>
                  <a:pt x="27405" y="18572"/>
                </a:lnTo>
                <a:lnTo>
                  <a:pt x="26572" y="18572"/>
                </a:lnTo>
                <a:close/>
                <a:moveTo>
                  <a:pt x="60622" y="18572"/>
                </a:moveTo>
                <a:lnTo>
                  <a:pt x="59377" y="18572"/>
                </a:lnTo>
                <a:lnTo>
                  <a:pt x="58961" y="18000"/>
                </a:lnTo>
                <a:lnTo>
                  <a:pt x="58961" y="572"/>
                </a:lnTo>
                <a:lnTo>
                  <a:pt x="59377" y="0"/>
                </a:lnTo>
                <a:lnTo>
                  <a:pt x="61455" y="0"/>
                </a:lnTo>
                <a:lnTo>
                  <a:pt x="61866" y="572"/>
                </a:lnTo>
                <a:lnTo>
                  <a:pt x="61866" y="18000"/>
                </a:lnTo>
                <a:lnTo>
                  <a:pt x="61455" y="18572"/>
                </a:lnTo>
                <a:lnTo>
                  <a:pt x="60622" y="18572"/>
                </a:lnTo>
                <a:close/>
                <a:moveTo>
                  <a:pt x="94255" y="18572"/>
                </a:moveTo>
                <a:lnTo>
                  <a:pt x="93427" y="18572"/>
                </a:lnTo>
                <a:lnTo>
                  <a:pt x="92594" y="18000"/>
                </a:lnTo>
                <a:lnTo>
                  <a:pt x="92594" y="572"/>
                </a:lnTo>
                <a:lnTo>
                  <a:pt x="93427" y="0"/>
                </a:lnTo>
                <a:lnTo>
                  <a:pt x="95088" y="0"/>
                </a:lnTo>
                <a:lnTo>
                  <a:pt x="95916" y="572"/>
                </a:lnTo>
                <a:lnTo>
                  <a:pt x="95916" y="18000"/>
                </a:lnTo>
                <a:lnTo>
                  <a:pt x="95088" y="18572"/>
                </a:lnTo>
                <a:lnTo>
                  <a:pt x="94255" y="18572"/>
                </a:lnTo>
                <a:close/>
                <a:moveTo>
                  <a:pt x="24500" y="36855"/>
                </a:moveTo>
                <a:lnTo>
                  <a:pt x="95500" y="36855"/>
                </a:lnTo>
                <a:moveTo>
                  <a:pt x="24500" y="57716"/>
                </a:moveTo>
                <a:lnTo>
                  <a:pt x="95500" y="57716"/>
                </a:lnTo>
                <a:moveTo>
                  <a:pt x="24500" y="78572"/>
                </a:moveTo>
                <a:lnTo>
                  <a:pt x="95500" y="78572"/>
                </a:lnTo>
                <a:moveTo>
                  <a:pt x="24500" y="99144"/>
                </a:moveTo>
                <a:lnTo>
                  <a:pt x="61455" y="99144"/>
                </a:lnTo>
              </a:path>
            </a:pathLst>
          </a:custGeom>
          <a:noFill/>
          <a:ln w="38100" cap="flat" cmpd="sng">
            <a:solidFill>
              <a:srgbClr val="FF8C43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0"/>
              <a:buFont typeface="Source Sans Pro"/>
              <a:buNone/>
            </a:pPr>
            <a:endParaRPr sz="7000" b="1" i="0" u="none" strike="noStrike" cap="none" dirty="0">
              <a:solidFill>
                <a:srgbClr val="FF8C43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1572" name="Shape 1572"/>
          <p:cNvSpPr/>
          <p:nvPr/>
        </p:nvSpPr>
        <p:spPr>
          <a:xfrm>
            <a:off x="8258016" y="6108989"/>
            <a:ext cx="496011" cy="7208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666" y="45144"/>
                </a:moveTo>
                <a:lnTo>
                  <a:pt x="72666" y="8572"/>
                </a:lnTo>
                <a:lnTo>
                  <a:pt x="71833" y="5427"/>
                </a:lnTo>
                <a:lnTo>
                  <a:pt x="69344" y="2572"/>
                </a:lnTo>
                <a:lnTo>
                  <a:pt x="65605" y="572"/>
                </a:lnTo>
                <a:lnTo>
                  <a:pt x="61038" y="0"/>
                </a:lnTo>
                <a:lnTo>
                  <a:pt x="61455" y="0"/>
                </a:lnTo>
                <a:lnTo>
                  <a:pt x="56883" y="572"/>
                </a:lnTo>
                <a:lnTo>
                  <a:pt x="53566" y="2572"/>
                </a:lnTo>
                <a:lnTo>
                  <a:pt x="51072" y="5427"/>
                </a:lnTo>
                <a:lnTo>
                  <a:pt x="50244" y="8572"/>
                </a:lnTo>
                <a:lnTo>
                  <a:pt x="50244" y="45144"/>
                </a:lnTo>
                <a:moveTo>
                  <a:pt x="120000" y="64283"/>
                </a:moveTo>
                <a:lnTo>
                  <a:pt x="2905" y="64283"/>
                </a:lnTo>
                <a:moveTo>
                  <a:pt x="19516" y="102855"/>
                </a:moveTo>
                <a:lnTo>
                  <a:pt x="0" y="102855"/>
                </a:lnTo>
                <a:moveTo>
                  <a:pt x="120000" y="102855"/>
                </a:moveTo>
                <a:lnTo>
                  <a:pt x="41938" y="102855"/>
                </a:lnTo>
                <a:moveTo>
                  <a:pt x="19516" y="102855"/>
                </a:moveTo>
                <a:lnTo>
                  <a:pt x="19516" y="88855"/>
                </a:lnTo>
                <a:lnTo>
                  <a:pt x="24083" y="85716"/>
                </a:lnTo>
                <a:lnTo>
                  <a:pt x="34877" y="85716"/>
                </a:lnTo>
                <a:lnTo>
                  <a:pt x="39033" y="88855"/>
                </a:lnTo>
                <a:lnTo>
                  <a:pt x="39033" y="102855"/>
                </a:lnTo>
                <a:moveTo>
                  <a:pt x="72666" y="45144"/>
                </a:moveTo>
                <a:lnTo>
                  <a:pt x="103388" y="45144"/>
                </a:lnTo>
                <a:lnTo>
                  <a:pt x="109616" y="46000"/>
                </a:lnTo>
                <a:lnTo>
                  <a:pt x="115016" y="48855"/>
                </a:lnTo>
                <a:lnTo>
                  <a:pt x="118755" y="53144"/>
                </a:lnTo>
                <a:lnTo>
                  <a:pt x="120000" y="5800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58000"/>
                </a:lnTo>
                <a:lnTo>
                  <a:pt x="1244" y="53144"/>
                </a:lnTo>
                <a:lnTo>
                  <a:pt x="4983" y="48855"/>
                </a:lnTo>
                <a:lnTo>
                  <a:pt x="10383" y="46000"/>
                </a:lnTo>
                <a:lnTo>
                  <a:pt x="17022" y="45144"/>
                </a:lnTo>
                <a:lnTo>
                  <a:pt x="50244" y="45144"/>
                </a:lnTo>
              </a:path>
            </a:pathLst>
          </a:custGeom>
          <a:noFill/>
          <a:ln w="38100" cap="flat" cmpd="sng">
            <a:solidFill>
              <a:srgbClr val="FF8C43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1573" name="Shape 1573"/>
          <p:cNvSpPr/>
          <p:nvPr/>
        </p:nvSpPr>
        <p:spPr>
          <a:xfrm>
            <a:off x="13301731" y="6265035"/>
            <a:ext cx="995454" cy="66935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44" y="95383"/>
                </a:moveTo>
                <a:lnTo>
                  <a:pt x="10344" y="9233"/>
                </a:lnTo>
                <a:lnTo>
                  <a:pt x="11172" y="5538"/>
                </a:lnTo>
                <a:lnTo>
                  <a:pt x="13033" y="2766"/>
                </a:lnTo>
                <a:lnTo>
                  <a:pt x="15516" y="616"/>
                </a:lnTo>
                <a:lnTo>
                  <a:pt x="18411" y="0"/>
                </a:lnTo>
                <a:lnTo>
                  <a:pt x="103655" y="0"/>
                </a:lnTo>
                <a:lnTo>
                  <a:pt x="106138" y="616"/>
                </a:lnTo>
                <a:lnTo>
                  <a:pt x="108205" y="2766"/>
                </a:lnTo>
                <a:lnTo>
                  <a:pt x="109238" y="5538"/>
                </a:lnTo>
                <a:lnTo>
                  <a:pt x="109655" y="9233"/>
                </a:lnTo>
                <a:lnTo>
                  <a:pt x="109655" y="95383"/>
                </a:lnTo>
                <a:moveTo>
                  <a:pt x="0" y="95383"/>
                </a:moveTo>
                <a:lnTo>
                  <a:pt x="0" y="107694"/>
                </a:lnTo>
                <a:lnTo>
                  <a:pt x="622" y="112000"/>
                </a:lnTo>
                <a:lnTo>
                  <a:pt x="2066" y="116000"/>
                </a:lnTo>
                <a:lnTo>
                  <a:pt x="4761" y="118766"/>
                </a:lnTo>
                <a:lnTo>
                  <a:pt x="8483" y="120000"/>
                </a:lnTo>
                <a:lnTo>
                  <a:pt x="111933" y="120000"/>
                </a:lnTo>
                <a:lnTo>
                  <a:pt x="115450" y="119077"/>
                </a:lnTo>
                <a:lnTo>
                  <a:pt x="117933" y="116616"/>
                </a:lnTo>
                <a:lnTo>
                  <a:pt x="119588" y="112922"/>
                </a:lnTo>
                <a:lnTo>
                  <a:pt x="120000" y="107694"/>
                </a:lnTo>
                <a:lnTo>
                  <a:pt x="120000" y="95383"/>
                </a:lnTo>
                <a:lnTo>
                  <a:pt x="0" y="95383"/>
                </a:lnTo>
                <a:close/>
                <a:moveTo>
                  <a:pt x="53794" y="101538"/>
                </a:moveTo>
                <a:lnTo>
                  <a:pt x="66205" y="101538"/>
                </a:lnTo>
              </a:path>
            </a:pathLst>
          </a:custGeom>
          <a:noFill/>
          <a:ln w="25400" cap="flat" cmpd="sng">
            <a:solidFill>
              <a:srgbClr val="FF8C43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0"/>
              <a:buFont typeface="Source Sans Pro"/>
              <a:buNone/>
            </a:pPr>
            <a:endParaRPr sz="7000" b="1" i="0" u="none" strike="noStrike" cap="none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1574" name="Shape 1574"/>
          <p:cNvSpPr/>
          <p:nvPr/>
        </p:nvSpPr>
        <p:spPr>
          <a:xfrm>
            <a:off x="18427794" y="6304442"/>
            <a:ext cx="449671" cy="7208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350" y="16572"/>
                </a:moveTo>
                <a:lnTo>
                  <a:pt x="120000" y="77144"/>
                </a:lnTo>
                <a:lnTo>
                  <a:pt x="59544" y="120000"/>
                </a:lnTo>
                <a:lnTo>
                  <a:pt x="0" y="77144"/>
                </a:lnTo>
                <a:lnTo>
                  <a:pt x="25650" y="16572"/>
                </a:lnTo>
                <a:lnTo>
                  <a:pt x="94350" y="16572"/>
                </a:lnTo>
                <a:close/>
                <a:moveTo>
                  <a:pt x="60000" y="68855"/>
                </a:moveTo>
                <a:lnTo>
                  <a:pt x="60000" y="115427"/>
                </a:lnTo>
                <a:moveTo>
                  <a:pt x="107177" y="16572"/>
                </a:moveTo>
                <a:lnTo>
                  <a:pt x="12822" y="16572"/>
                </a:lnTo>
                <a:lnTo>
                  <a:pt x="12822" y="0"/>
                </a:lnTo>
                <a:lnTo>
                  <a:pt x="107177" y="0"/>
                </a:lnTo>
                <a:lnTo>
                  <a:pt x="107177" y="16572"/>
                </a:lnTo>
                <a:close/>
                <a:moveTo>
                  <a:pt x="72822" y="57716"/>
                </a:moveTo>
                <a:lnTo>
                  <a:pt x="71911" y="54572"/>
                </a:lnTo>
                <a:lnTo>
                  <a:pt x="69161" y="52000"/>
                </a:lnTo>
                <a:lnTo>
                  <a:pt x="65038" y="50283"/>
                </a:lnTo>
                <a:lnTo>
                  <a:pt x="60000" y="49427"/>
                </a:lnTo>
                <a:lnTo>
                  <a:pt x="54961" y="50283"/>
                </a:lnTo>
                <a:lnTo>
                  <a:pt x="50838" y="52000"/>
                </a:lnTo>
                <a:lnTo>
                  <a:pt x="48088" y="54572"/>
                </a:lnTo>
                <a:lnTo>
                  <a:pt x="47177" y="57716"/>
                </a:lnTo>
                <a:lnTo>
                  <a:pt x="48088" y="61144"/>
                </a:lnTo>
                <a:lnTo>
                  <a:pt x="50838" y="63716"/>
                </a:lnTo>
                <a:lnTo>
                  <a:pt x="54961" y="65427"/>
                </a:lnTo>
                <a:lnTo>
                  <a:pt x="60000" y="66000"/>
                </a:lnTo>
                <a:lnTo>
                  <a:pt x="65038" y="65427"/>
                </a:lnTo>
                <a:lnTo>
                  <a:pt x="69161" y="63716"/>
                </a:lnTo>
                <a:lnTo>
                  <a:pt x="71911" y="61144"/>
                </a:lnTo>
                <a:lnTo>
                  <a:pt x="72822" y="57716"/>
                </a:lnTo>
                <a:close/>
              </a:path>
            </a:pathLst>
          </a:custGeom>
          <a:noFill/>
          <a:ln w="38100" cap="flat" cmpd="sng">
            <a:solidFill>
              <a:srgbClr val="FF8C43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7000"/>
              <a:buFont typeface="Source Sans Pro"/>
              <a:buNone/>
            </a:pPr>
            <a:endParaRPr sz="7000" b="1" i="0" u="none" strike="noStrike" cap="none" dirty="0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1575" name="Shape 1575"/>
          <p:cNvSpPr txBox="1"/>
          <p:nvPr/>
        </p:nvSpPr>
        <p:spPr>
          <a:xfrm>
            <a:off x="8144275" y="7487927"/>
            <a:ext cx="4312800" cy="45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en-US" sz="2200" b="1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Mentoria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7000"/>
              <a:buFont typeface="Source Sans Pro"/>
              <a:buNone/>
            </a:pPr>
            <a:endParaRPr sz="7000" b="1" i="0" u="none" strike="noStrike" cap="none" dirty="0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Trabalho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com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mentoria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para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pessoas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que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buscam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se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posicionar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no mercado de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trabalho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área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Dados.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endParaRPr lang="en-US" sz="1600" b="0" i="0" u="none" strike="noStrike" cap="none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Gosto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compartilhar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um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pouco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da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minha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história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principalmente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incentivar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as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novas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histórias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que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estão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por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vir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no Business Intelligence. </a:t>
            </a:r>
            <a:endParaRPr sz="1600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1576" name="Shape 1576"/>
          <p:cNvSpPr txBox="1"/>
          <p:nvPr/>
        </p:nvSpPr>
        <p:spPr>
          <a:xfrm>
            <a:off x="13241200" y="7487927"/>
            <a:ext cx="4312800" cy="45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en-US" sz="2200" b="1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Cursos</a:t>
            </a:r>
            <a:r>
              <a:rPr lang="en-US" sz="22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in Company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7000"/>
              <a:buFont typeface="Source Sans Pro"/>
              <a:buNone/>
            </a:pPr>
            <a:endParaRPr sz="7000" b="1" i="0" u="none" strike="noStrike" cap="none" dirty="0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Business Intelligence d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o </a:t>
            </a:r>
            <a:r>
              <a:rPr lang="en-US" sz="1600" b="0" i="0" u="none" strike="noStrike" cap="none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conceito</a:t>
            </a:r>
            <a:r>
              <a:rPr lang="en-US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à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prática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para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colaboradores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da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sua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empresa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utilizando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as ferramentas Pentaho e Power BI. 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endParaRPr dirty="0"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Cursos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criados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com base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necessidade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da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sua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empresa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, com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foco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nos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desafios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atuais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para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criação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de dashboard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interativos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e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principalmente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com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respostas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1600" dirty="0" err="1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rápidas</a:t>
            </a:r>
            <a:r>
              <a:rPr lang="en-US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.</a:t>
            </a:r>
            <a:endParaRPr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1577" name="Shape 1577"/>
          <p:cNvSpPr txBox="1"/>
          <p:nvPr/>
        </p:nvSpPr>
        <p:spPr>
          <a:xfrm>
            <a:off x="18338125" y="7487927"/>
            <a:ext cx="4312800" cy="45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pt-BR" sz="22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Cursos EAD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7000"/>
              <a:buFont typeface="Source Sans Pro"/>
              <a:buNone/>
            </a:pPr>
            <a:endParaRPr sz="7000" b="1" i="0" u="none" strike="noStrike" cap="none" dirty="0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pt-BR" sz="1600" b="0" i="0" u="none" strike="noStrike" cap="none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Desenvolvimento de cursos EAD para ter maior alcance no compartilhamento de conteúdos além dos disponibilizados no canal do Youtube.</a:t>
            </a: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endParaRPr lang="pt-BR" sz="1600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r>
              <a:rPr lang="pt-BR" sz="1600" dirty="0">
                <a:solidFill>
                  <a:srgbClr val="66686A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  <a:hlinkClick r:id="rId3"/>
              </a:rPr>
              <a:t>www.choraapi.com.br</a:t>
            </a:r>
            <a:endParaRPr lang="pt-BR" sz="1600" dirty="0">
              <a:solidFill>
                <a:srgbClr val="66686A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66686A"/>
              </a:buClr>
              <a:buSzPts val="1600"/>
              <a:buFont typeface="Source Sans Pro"/>
              <a:buNone/>
            </a:pPr>
            <a:endParaRPr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13" name="Shape 1604">
            <a:extLst>
              <a:ext uri="{FF2B5EF4-FFF2-40B4-BE49-F238E27FC236}">
                <a16:creationId xmlns:a16="http://schemas.microsoft.com/office/drawing/2014/main" id="{FC089F38-BCD6-4F07-BD59-B97E0573714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23544331" y="12979929"/>
            <a:ext cx="547041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</a:pPr>
            <a:fld id="{00000000-1234-1234-1234-123412341234}" type="slidenum">
              <a:rPr lang="en-US"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8</a:t>
            </a:fld>
            <a:endParaRPr sz="2900" b="1" i="0" u="none" strike="noStrike" cap="none" dirty="0">
              <a:solidFill>
                <a:srgbClr val="A7A9A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9" name="Shape 2139"/>
          <p:cNvSpPr/>
          <p:nvPr/>
        </p:nvSpPr>
        <p:spPr>
          <a:xfrm>
            <a:off x="635000" y="762000"/>
            <a:ext cx="23749000" cy="12003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Source Sans Pro SemiBold"/>
              <a:buNone/>
            </a:pPr>
            <a:endParaRPr sz="7000" b="1" i="0" u="none" strike="noStrike" cap="none">
              <a:solidFill>
                <a:srgbClr val="034EA2"/>
              </a:solidFill>
              <a:latin typeface="Rubik" pitchFamily="2" charset="-79"/>
              <a:ea typeface="Source Sans Pro"/>
              <a:cs typeface="Rubik" pitchFamily="2" charset="-79"/>
              <a:sym typeface="Source Sans Pro"/>
            </a:endParaRPr>
          </a:p>
        </p:txBody>
      </p:sp>
      <p:sp>
        <p:nvSpPr>
          <p:cNvPr id="2140" name="Shape 2140"/>
          <p:cNvSpPr txBox="1"/>
          <p:nvPr/>
        </p:nvSpPr>
        <p:spPr>
          <a:xfrm>
            <a:off x="3048000" y="2981566"/>
            <a:ext cx="4568422" cy="1096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7000"/>
              <a:buFont typeface="Source Sans Pro"/>
              <a:buNone/>
            </a:pPr>
            <a:r>
              <a:rPr lang="en-US" sz="7000" b="1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Contato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2141" name="Shape 2141"/>
          <p:cNvSpPr txBox="1"/>
          <p:nvPr/>
        </p:nvSpPr>
        <p:spPr>
          <a:xfrm>
            <a:off x="3047332" y="8820091"/>
            <a:ext cx="4785845" cy="742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400"/>
              <a:buFont typeface="Source Sans Pro"/>
              <a:buNone/>
            </a:pPr>
            <a:r>
              <a:rPr lang="en-US" sz="4400" b="1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Rafa</a:t>
            </a:r>
            <a:r>
              <a:rPr lang="en-US" sz="44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 </a:t>
            </a:r>
            <a:r>
              <a:rPr lang="en-US" sz="4400" b="1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Lemos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2143" name="Shape 2143"/>
          <p:cNvSpPr txBox="1"/>
          <p:nvPr/>
        </p:nvSpPr>
        <p:spPr>
          <a:xfrm>
            <a:off x="3047332" y="10606030"/>
            <a:ext cx="2184401" cy="10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600"/>
              <a:buFont typeface="Source Sans Pro"/>
              <a:buNone/>
            </a:pPr>
            <a:r>
              <a:rPr lang="en-US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Empresa</a:t>
            </a:r>
            <a:r>
              <a:rPr lang="en-US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: 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600"/>
              <a:buFont typeface="Source Sans Pro"/>
              <a:buNone/>
            </a:pPr>
            <a:r>
              <a:rPr lang="pt-BR" sz="1600" b="0" i="0" u="none" strike="noStrike" cap="none" dirty="0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Rafa Lemos</a:t>
            </a:r>
            <a:endParaRPr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2144" name="Shape 2144"/>
          <p:cNvSpPr txBox="1"/>
          <p:nvPr/>
        </p:nvSpPr>
        <p:spPr>
          <a:xfrm>
            <a:off x="6493266" y="10606030"/>
            <a:ext cx="2184401" cy="10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600"/>
              <a:buFont typeface="Source Sans Pro"/>
              <a:buNone/>
            </a:pPr>
            <a:r>
              <a:rPr lang="pt-BR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Telefone: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600"/>
              <a:buFont typeface="Source Sans Pro"/>
              <a:buNone/>
            </a:pPr>
            <a:r>
              <a:rPr lang="pt-BR" sz="1600" b="0" i="0" u="none" strike="noStrike" cap="none" dirty="0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48 9 9936 6926</a:t>
            </a:r>
            <a:endParaRPr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2145" name="Shape 2145"/>
          <p:cNvSpPr txBox="1"/>
          <p:nvPr/>
        </p:nvSpPr>
        <p:spPr>
          <a:xfrm>
            <a:off x="9939200" y="10606030"/>
            <a:ext cx="2642944" cy="10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1600"/>
              <a:buFont typeface="Source Sans Pro"/>
              <a:buNone/>
            </a:pPr>
            <a:r>
              <a:rPr lang="pt-BR" sz="1600" b="0" i="0" u="none" strike="noStrike" cap="none" dirty="0" err="1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Email</a:t>
            </a:r>
            <a:r>
              <a:rPr lang="pt-BR" sz="1600" b="0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:</a:t>
            </a:r>
            <a:endParaRPr lang="pt-BR"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  <a:p>
            <a:pPr marL="12700" marR="0" lvl="0" indent="0" algn="l" rtl="0">
              <a:lnSpc>
                <a:spcPct val="118750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1600"/>
              <a:buFont typeface="Source Sans Pro"/>
              <a:buNone/>
            </a:pPr>
            <a:r>
              <a:rPr lang="pt-BR" sz="1600" b="0" i="0" u="none" strike="noStrike" cap="none" dirty="0">
                <a:solidFill>
                  <a:srgbClr val="A7A9AC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falecom@rafalemos.com</a:t>
            </a:r>
            <a:endParaRPr lang="pt-BR" dirty="0">
              <a:latin typeface="Rubik" pitchFamily="2" charset="-79"/>
              <a:cs typeface="Rubik" pitchFamily="2" charset="-79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2585A59F-E3B9-41A1-86D4-B8E461E773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91238" y="7061657"/>
            <a:ext cx="1544121" cy="1544121"/>
          </a:xfrm>
          <a:prstGeom prst="rect">
            <a:avLst/>
          </a:prstGeom>
        </p:spPr>
      </p:pic>
      <p:sp>
        <p:nvSpPr>
          <p:cNvPr id="13" name="Shape 1018">
            <a:extLst>
              <a:ext uri="{FF2B5EF4-FFF2-40B4-BE49-F238E27FC236}">
                <a16:creationId xmlns:a16="http://schemas.microsoft.com/office/drawing/2014/main" id="{CA8F43CB-B912-49EF-AB9F-E1460EE6CD51}"/>
              </a:ext>
            </a:extLst>
          </p:cNvPr>
          <p:cNvSpPr txBox="1"/>
          <p:nvPr/>
        </p:nvSpPr>
        <p:spPr>
          <a:xfrm>
            <a:off x="19722184" y="11694052"/>
            <a:ext cx="3228440" cy="523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200"/>
              <a:buFont typeface="Source Sans Pro"/>
              <a:buNone/>
            </a:pPr>
            <a:r>
              <a:rPr lang="en-US" sz="2200" b="1" i="0" u="none" strike="noStrike" cap="none" dirty="0">
                <a:solidFill>
                  <a:srgbClr val="005649"/>
                </a:solidFill>
                <a:latin typeface="Rubik" pitchFamily="2" charset="-79"/>
                <a:ea typeface="Source Sans Pro"/>
                <a:cs typeface="Rubik" pitchFamily="2" charset="-79"/>
                <a:sym typeface="Source Sans Pro"/>
              </a:rPr>
              <a:t>www.rafalemos.com </a:t>
            </a:r>
            <a:endParaRPr dirty="0">
              <a:solidFill>
                <a:srgbClr val="005649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1" name="Shape 1604">
            <a:extLst>
              <a:ext uri="{FF2B5EF4-FFF2-40B4-BE49-F238E27FC236}">
                <a16:creationId xmlns:a16="http://schemas.microsoft.com/office/drawing/2014/main" id="{904E22A7-39E1-4719-AE1D-BD88060451D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23544331" y="12979929"/>
            <a:ext cx="547041" cy="54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12700" marR="1905" lvl="0" indent="0" algn="r" rtl="0">
              <a:lnSpc>
                <a:spcPct val="103448"/>
              </a:lnSpc>
              <a:spcBef>
                <a:spcPts val="0"/>
              </a:spcBef>
              <a:spcAft>
                <a:spcPts val="0"/>
              </a:spcAft>
              <a:buClr>
                <a:srgbClr val="A7A9AC"/>
              </a:buClr>
              <a:buSzPts val="2900"/>
              <a:buFont typeface="Source Sans Pro"/>
              <a:buNone/>
            </a:pPr>
            <a:fld id="{00000000-1234-1234-1234-123412341234}" type="slidenum">
              <a:rPr lang="en-US" sz="2900" b="1" i="0" u="none" strike="noStrike" cap="none">
                <a:solidFill>
                  <a:srgbClr val="A7A9A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9</a:t>
            </a:fld>
            <a:endParaRPr sz="2900" b="1" i="0" u="none" strike="noStrike" cap="none" dirty="0">
              <a:solidFill>
                <a:srgbClr val="A7A9A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White">
  <a:themeElements>
    <a:clrScheme name="White">
      <a:dk1>
        <a:srgbClr val="A2A19F"/>
      </a:dk1>
      <a:lt1>
        <a:srgbClr val="034EA2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757</Words>
  <Application>Microsoft Office PowerPoint</Application>
  <PresentationFormat>Personalizar</PresentationFormat>
  <Paragraphs>119</Paragraphs>
  <Slides>9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5" baseType="lpstr">
      <vt:lpstr>Arial</vt:lpstr>
      <vt:lpstr>Source Sans Pro SemiBold</vt:lpstr>
      <vt:lpstr>Rubik</vt:lpstr>
      <vt:lpstr>Source Sans Pro Light</vt:lpstr>
      <vt:lpstr>Source Sans Pro</vt:lpstr>
      <vt:lpstr>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</dc:creator>
  <cp:lastModifiedBy>Rafael Lemos</cp:lastModifiedBy>
  <cp:revision>30</cp:revision>
  <dcterms:modified xsi:type="dcterms:W3CDTF">2023-11-16T11:17:01Z</dcterms:modified>
</cp:coreProperties>
</file>